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3" d="100"/>
          <a:sy n="53" d="100"/>
        </p:scale>
        <p:origin x="-75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6.png"/><Relationship Id="rId21" Type="http://schemas.openxmlformats.org/officeDocument/2006/relationships/image" Target="../media/image153.png"/><Relationship Id="rId7" Type="http://schemas.openxmlformats.org/officeDocument/2006/relationships/image" Target="../media/image43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5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39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2" Type="http://schemas.openxmlformats.org/officeDocument/2006/relationships/image" Target="../media/image155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43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9" Type="http://schemas.openxmlformats.org/officeDocument/2006/relationships/image" Target="../media/image212.png"/><Relationship Id="rId21" Type="http://schemas.openxmlformats.org/officeDocument/2006/relationships/image" Target="../media/image194.png"/><Relationship Id="rId34" Type="http://schemas.openxmlformats.org/officeDocument/2006/relationships/image" Target="../media/image207.png"/><Relationship Id="rId42" Type="http://schemas.openxmlformats.org/officeDocument/2006/relationships/image" Target="../media/image215.png"/><Relationship Id="rId47" Type="http://schemas.openxmlformats.org/officeDocument/2006/relationships/image" Target="../media/image220.png"/><Relationship Id="rId50" Type="http://schemas.openxmlformats.org/officeDocument/2006/relationships/image" Target="../media/image223.png"/><Relationship Id="rId7" Type="http://schemas.openxmlformats.org/officeDocument/2006/relationships/image" Target="../media/image180.png"/><Relationship Id="rId2" Type="http://schemas.openxmlformats.org/officeDocument/2006/relationships/image" Target="../media/image177.png"/><Relationship Id="rId16" Type="http://schemas.openxmlformats.org/officeDocument/2006/relationships/image" Target="../media/image189.png"/><Relationship Id="rId29" Type="http://schemas.openxmlformats.org/officeDocument/2006/relationships/image" Target="../media/image202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13.png"/><Relationship Id="rId45" Type="http://schemas.openxmlformats.org/officeDocument/2006/relationships/image" Target="../media/image218.png"/><Relationship Id="rId53" Type="http://schemas.openxmlformats.org/officeDocument/2006/relationships/image" Target="../media/image226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4" Type="http://schemas.openxmlformats.org/officeDocument/2006/relationships/image" Target="../media/image217.png"/><Relationship Id="rId52" Type="http://schemas.openxmlformats.org/officeDocument/2006/relationships/image" Target="../media/image225.png"/><Relationship Id="rId4" Type="http://schemas.openxmlformats.org/officeDocument/2006/relationships/image" Target="../media/image43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43" Type="http://schemas.openxmlformats.org/officeDocument/2006/relationships/image" Target="../media/image216.png"/><Relationship Id="rId48" Type="http://schemas.openxmlformats.org/officeDocument/2006/relationships/image" Target="../media/image221.png"/><Relationship Id="rId8" Type="http://schemas.openxmlformats.org/officeDocument/2006/relationships/image" Target="../media/image181.png"/><Relationship Id="rId51" Type="http://schemas.openxmlformats.org/officeDocument/2006/relationships/image" Target="../media/image224.png"/><Relationship Id="rId3" Type="http://schemas.openxmlformats.org/officeDocument/2006/relationships/image" Target="../media/image139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46" Type="http://schemas.openxmlformats.org/officeDocument/2006/relationships/image" Target="../media/image219.png"/><Relationship Id="rId20" Type="http://schemas.openxmlformats.org/officeDocument/2006/relationships/image" Target="../media/image193.png"/><Relationship Id="rId41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49" Type="http://schemas.openxmlformats.org/officeDocument/2006/relationships/image" Target="../media/image2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139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" Type="http://schemas.openxmlformats.org/officeDocument/2006/relationships/image" Target="../media/image227.png"/><Relationship Id="rId16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178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43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3" Type="http://schemas.openxmlformats.org/officeDocument/2006/relationships/image" Target="../media/image1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image" Target="../media/image240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19" Type="http://schemas.openxmlformats.org/officeDocument/2006/relationships/image" Target="../media/image255.png"/><Relationship Id="rId4" Type="http://schemas.openxmlformats.org/officeDocument/2006/relationships/image" Target="../media/image43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139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4" Type="http://schemas.openxmlformats.org/officeDocument/2006/relationships/image" Target="../media/image43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3" Type="http://schemas.openxmlformats.org/officeDocument/2006/relationships/image" Target="../media/image139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268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43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139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139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85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28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39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286.png"/><Relationship Id="rId9" Type="http://schemas.openxmlformats.org/officeDocument/2006/relationships/image" Target="../media/image3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2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7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6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4" Type="http://schemas.openxmlformats.org/officeDocument/2006/relationships/image" Target="../media/image43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18" Type="http://schemas.openxmlformats.org/officeDocument/2006/relationships/image" Target="../media/image356.png"/><Relationship Id="rId26" Type="http://schemas.openxmlformats.org/officeDocument/2006/relationships/image" Target="../media/image364.png"/><Relationship Id="rId3" Type="http://schemas.openxmlformats.org/officeDocument/2006/relationships/image" Target="../media/image327.png"/><Relationship Id="rId21" Type="http://schemas.openxmlformats.org/officeDocument/2006/relationships/image" Target="../media/image359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2" Type="http://schemas.openxmlformats.org/officeDocument/2006/relationships/image" Target="../media/image342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24" Type="http://schemas.openxmlformats.org/officeDocument/2006/relationships/image" Target="../media/image362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23" Type="http://schemas.openxmlformats.org/officeDocument/2006/relationships/image" Target="../media/image361.png"/><Relationship Id="rId28" Type="http://schemas.openxmlformats.org/officeDocument/2006/relationships/image" Target="../media/image366.png"/><Relationship Id="rId10" Type="http://schemas.openxmlformats.org/officeDocument/2006/relationships/image" Target="../media/image348.png"/><Relationship Id="rId19" Type="http://schemas.openxmlformats.org/officeDocument/2006/relationships/image" Target="../media/image357.png"/><Relationship Id="rId4" Type="http://schemas.openxmlformats.org/officeDocument/2006/relationships/image" Target="../media/image43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Relationship Id="rId22" Type="http://schemas.openxmlformats.org/officeDocument/2006/relationships/image" Target="../media/image360.png"/><Relationship Id="rId27" Type="http://schemas.openxmlformats.org/officeDocument/2006/relationships/image" Target="../media/image3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7" Type="http://schemas.openxmlformats.org/officeDocument/2006/relationships/image" Target="../media/image370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27.png"/><Relationship Id="rId7" Type="http://schemas.openxmlformats.org/officeDocument/2006/relationships/image" Target="../media/image374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43.png"/><Relationship Id="rId9" Type="http://schemas.openxmlformats.org/officeDocument/2006/relationships/image" Target="../media/image3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7.png"/><Relationship Id="rId7" Type="http://schemas.openxmlformats.org/officeDocument/2006/relationships/image" Target="../media/image3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2.png"/><Relationship Id="rId18" Type="http://schemas.openxmlformats.org/officeDocument/2006/relationships/image" Target="../media/image397.png"/><Relationship Id="rId3" Type="http://schemas.openxmlformats.org/officeDocument/2006/relationships/image" Target="../media/image383.png"/><Relationship Id="rId7" Type="http://schemas.openxmlformats.org/officeDocument/2006/relationships/image" Target="../media/image386.png"/><Relationship Id="rId12" Type="http://schemas.openxmlformats.org/officeDocument/2006/relationships/image" Target="../media/image391.png"/><Relationship Id="rId17" Type="http://schemas.openxmlformats.org/officeDocument/2006/relationships/image" Target="../media/image396.png"/><Relationship Id="rId2" Type="http://schemas.openxmlformats.org/officeDocument/2006/relationships/image" Target="../media/image382.png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5" Type="http://schemas.openxmlformats.org/officeDocument/2006/relationships/image" Target="../media/image384.png"/><Relationship Id="rId15" Type="http://schemas.openxmlformats.org/officeDocument/2006/relationships/image" Target="../media/image394.png"/><Relationship Id="rId10" Type="http://schemas.openxmlformats.org/officeDocument/2006/relationships/image" Target="../media/image389.png"/><Relationship Id="rId19" Type="http://schemas.openxmlformats.org/officeDocument/2006/relationships/image" Target="../media/image398.png"/><Relationship Id="rId4" Type="http://schemas.openxmlformats.org/officeDocument/2006/relationships/image" Target="../media/image43.png"/><Relationship Id="rId9" Type="http://schemas.openxmlformats.org/officeDocument/2006/relationships/image" Target="../media/image388.png"/><Relationship Id="rId14" Type="http://schemas.openxmlformats.org/officeDocument/2006/relationships/image" Target="../media/image3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83.png"/><Relationship Id="rId7" Type="http://schemas.openxmlformats.org/officeDocument/2006/relationships/image" Target="../media/image402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43.png"/><Relationship Id="rId9" Type="http://schemas.openxmlformats.org/officeDocument/2006/relationships/image" Target="../media/image4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3.png"/><Relationship Id="rId18" Type="http://schemas.openxmlformats.org/officeDocument/2006/relationships/image" Target="../media/image418.png"/><Relationship Id="rId26" Type="http://schemas.openxmlformats.org/officeDocument/2006/relationships/image" Target="../media/image426.png"/><Relationship Id="rId21" Type="http://schemas.openxmlformats.org/officeDocument/2006/relationships/image" Target="../media/image421.png"/><Relationship Id="rId34" Type="http://schemas.openxmlformats.org/officeDocument/2006/relationships/image" Target="../media/image434.png"/><Relationship Id="rId7" Type="http://schemas.openxmlformats.org/officeDocument/2006/relationships/image" Target="../media/image407.png"/><Relationship Id="rId12" Type="http://schemas.openxmlformats.org/officeDocument/2006/relationships/image" Target="../media/image412.png"/><Relationship Id="rId17" Type="http://schemas.openxmlformats.org/officeDocument/2006/relationships/image" Target="../media/image417.png"/><Relationship Id="rId25" Type="http://schemas.openxmlformats.org/officeDocument/2006/relationships/image" Target="../media/image425.png"/><Relationship Id="rId33" Type="http://schemas.openxmlformats.org/officeDocument/2006/relationships/image" Target="../media/image433.png"/><Relationship Id="rId38" Type="http://schemas.openxmlformats.org/officeDocument/2006/relationships/image" Target="../media/image438.png"/><Relationship Id="rId2" Type="http://schemas.openxmlformats.org/officeDocument/2006/relationships/image" Target="../media/image399.png"/><Relationship Id="rId16" Type="http://schemas.openxmlformats.org/officeDocument/2006/relationships/image" Target="../media/image416.png"/><Relationship Id="rId20" Type="http://schemas.openxmlformats.org/officeDocument/2006/relationships/image" Target="../media/image420.png"/><Relationship Id="rId29" Type="http://schemas.openxmlformats.org/officeDocument/2006/relationships/image" Target="../media/image4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11" Type="http://schemas.openxmlformats.org/officeDocument/2006/relationships/image" Target="../media/image411.png"/><Relationship Id="rId24" Type="http://schemas.openxmlformats.org/officeDocument/2006/relationships/image" Target="../media/image424.png"/><Relationship Id="rId32" Type="http://schemas.openxmlformats.org/officeDocument/2006/relationships/image" Target="../media/image432.png"/><Relationship Id="rId37" Type="http://schemas.openxmlformats.org/officeDocument/2006/relationships/image" Target="../media/image437.png"/><Relationship Id="rId5" Type="http://schemas.openxmlformats.org/officeDocument/2006/relationships/image" Target="../media/image405.png"/><Relationship Id="rId15" Type="http://schemas.openxmlformats.org/officeDocument/2006/relationships/image" Target="../media/image415.png"/><Relationship Id="rId23" Type="http://schemas.openxmlformats.org/officeDocument/2006/relationships/image" Target="../media/image423.png"/><Relationship Id="rId28" Type="http://schemas.openxmlformats.org/officeDocument/2006/relationships/image" Target="../media/image428.png"/><Relationship Id="rId36" Type="http://schemas.openxmlformats.org/officeDocument/2006/relationships/image" Target="../media/image436.png"/><Relationship Id="rId10" Type="http://schemas.openxmlformats.org/officeDocument/2006/relationships/image" Target="../media/image410.png"/><Relationship Id="rId19" Type="http://schemas.openxmlformats.org/officeDocument/2006/relationships/image" Target="../media/image419.png"/><Relationship Id="rId31" Type="http://schemas.openxmlformats.org/officeDocument/2006/relationships/image" Target="../media/image431.png"/><Relationship Id="rId4" Type="http://schemas.openxmlformats.org/officeDocument/2006/relationships/image" Target="../media/image43.png"/><Relationship Id="rId9" Type="http://schemas.openxmlformats.org/officeDocument/2006/relationships/image" Target="../media/image409.png"/><Relationship Id="rId14" Type="http://schemas.openxmlformats.org/officeDocument/2006/relationships/image" Target="../media/image414.png"/><Relationship Id="rId22" Type="http://schemas.openxmlformats.org/officeDocument/2006/relationships/image" Target="../media/image422.png"/><Relationship Id="rId27" Type="http://schemas.openxmlformats.org/officeDocument/2006/relationships/image" Target="../media/image427.png"/><Relationship Id="rId30" Type="http://schemas.openxmlformats.org/officeDocument/2006/relationships/image" Target="../media/image430.png"/><Relationship Id="rId35" Type="http://schemas.openxmlformats.org/officeDocument/2006/relationships/image" Target="../media/image435.png"/><Relationship Id="rId8" Type="http://schemas.openxmlformats.org/officeDocument/2006/relationships/image" Target="../media/image408.png"/><Relationship Id="rId3" Type="http://schemas.openxmlformats.org/officeDocument/2006/relationships/image" Target="../media/image3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13" Type="http://schemas.openxmlformats.org/officeDocument/2006/relationships/image" Target="../media/image447.png"/><Relationship Id="rId3" Type="http://schemas.openxmlformats.org/officeDocument/2006/relationships/image" Target="../media/image383.png"/><Relationship Id="rId7" Type="http://schemas.openxmlformats.org/officeDocument/2006/relationships/image" Target="../media/image441.png"/><Relationship Id="rId12" Type="http://schemas.openxmlformats.org/officeDocument/2006/relationships/image" Target="../media/image446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0" Type="http://schemas.openxmlformats.org/officeDocument/2006/relationships/image" Target="../media/image444.png"/><Relationship Id="rId4" Type="http://schemas.openxmlformats.org/officeDocument/2006/relationships/image" Target="../media/image43.png"/><Relationship Id="rId9" Type="http://schemas.openxmlformats.org/officeDocument/2006/relationships/image" Target="../media/image4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13" Type="http://schemas.openxmlformats.org/officeDocument/2006/relationships/image" Target="../media/image457.png"/><Relationship Id="rId18" Type="http://schemas.openxmlformats.org/officeDocument/2006/relationships/image" Target="../media/image462.png"/><Relationship Id="rId26" Type="http://schemas.openxmlformats.org/officeDocument/2006/relationships/image" Target="../media/image470.png"/><Relationship Id="rId3" Type="http://schemas.openxmlformats.org/officeDocument/2006/relationships/image" Target="../media/image383.png"/><Relationship Id="rId21" Type="http://schemas.openxmlformats.org/officeDocument/2006/relationships/image" Target="../media/image465.png"/><Relationship Id="rId7" Type="http://schemas.openxmlformats.org/officeDocument/2006/relationships/image" Target="../media/image451.png"/><Relationship Id="rId12" Type="http://schemas.openxmlformats.org/officeDocument/2006/relationships/image" Target="../media/image456.png"/><Relationship Id="rId17" Type="http://schemas.openxmlformats.org/officeDocument/2006/relationships/image" Target="../media/image461.png"/><Relationship Id="rId25" Type="http://schemas.openxmlformats.org/officeDocument/2006/relationships/image" Target="../media/image469.png"/><Relationship Id="rId2" Type="http://schemas.openxmlformats.org/officeDocument/2006/relationships/image" Target="../media/image448.png"/><Relationship Id="rId16" Type="http://schemas.openxmlformats.org/officeDocument/2006/relationships/image" Target="../media/image460.png"/><Relationship Id="rId20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24" Type="http://schemas.openxmlformats.org/officeDocument/2006/relationships/image" Target="../media/image468.png"/><Relationship Id="rId5" Type="http://schemas.openxmlformats.org/officeDocument/2006/relationships/image" Target="../media/image449.png"/><Relationship Id="rId15" Type="http://schemas.openxmlformats.org/officeDocument/2006/relationships/image" Target="../media/image459.png"/><Relationship Id="rId23" Type="http://schemas.openxmlformats.org/officeDocument/2006/relationships/image" Target="../media/image467.png"/><Relationship Id="rId28" Type="http://schemas.openxmlformats.org/officeDocument/2006/relationships/image" Target="../media/image330.png"/><Relationship Id="rId10" Type="http://schemas.openxmlformats.org/officeDocument/2006/relationships/image" Target="../media/image454.png"/><Relationship Id="rId19" Type="http://schemas.openxmlformats.org/officeDocument/2006/relationships/image" Target="../media/image463.png"/><Relationship Id="rId4" Type="http://schemas.openxmlformats.org/officeDocument/2006/relationships/image" Target="../media/image43.png"/><Relationship Id="rId9" Type="http://schemas.openxmlformats.org/officeDocument/2006/relationships/image" Target="../media/image453.png"/><Relationship Id="rId14" Type="http://schemas.openxmlformats.org/officeDocument/2006/relationships/image" Target="../media/image458.png"/><Relationship Id="rId22" Type="http://schemas.openxmlformats.org/officeDocument/2006/relationships/image" Target="../media/image466.png"/><Relationship Id="rId27" Type="http://schemas.openxmlformats.org/officeDocument/2006/relationships/image" Target="../media/image47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485.png"/><Relationship Id="rId26" Type="http://schemas.openxmlformats.org/officeDocument/2006/relationships/image" Target="../media/image493.png"/><Relationship Id="rId39" Type="http://schemas.openxmlformats.org/officeDocument/2006/relationships/image" Target="../media/image506.png"/><Relationship Id="rId21" Type="http://schemas.openxmlformats.org/officeDocument/2006/relationships/image" Target="../media/image488.png"/><Relationship Id="rId34" Type="http://schemas.openxmlformats.org/officeDocument/2006/relationships/image" Target="../media/image501.png"/><Relationship Id="rId7" Type="http://schemas.openxmlformats.org/officeDocument/2006/relationships/image" Target="../media/image474.png"/><Relationship Id="rId2" Type="http://schemas.openxmlformats.org/officeDocument/2006/relationships/image" Target="../media/image448.png"/><Relationship Id="rId16" Type="http://schemas.openxmlformats.org/officeDocument/2006/relationships/image" Target="../media/image483.png"/><Relationship Id="rId20" Type="http://schemas.openxmlformats.org/officeDocument/2006/relationships/image" Target="../media/image487.png"/><Relationship Id="rId29" Type="http://schemas.openxmlformats.org/officeDocument/2006/relationships/image" Target="../media/image496.png"/><Relationship Id="rId41" Type="http://schemas.openxmlformats.org/officeDocument/2006/relationships/image" Target="../media/image5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11" Type="http://schemas.openxmlformats.org/officeDocument/2006/relationships/image" Target="../media/image478.png"/><Relationship Id="rId24" Type="http://schemas.openxmlformats.org/officeDocument/2006/relationships/image" Target="../media/image491.png"/><Relationship Id="rId32" Type="http://schemas.openxmlformats.org/officeDocument/2006/relationships/image" Target="../media/image499.png"/><Relationship Id="rId37" Type="http://schemas.openxmlformats.org/officeDocument/2006/relationships/image" Target="../media/image504.png"/><Relationship Id="rId40" Type="http://schemas.openxmlformats.org/officeDocument/2006/relationships/image" Target="../media/image507.png"/><Relationship Id="rId5" Type="http://schemas.openxmlformats.org/officeDocument/2006/relationships/image" Target="../media/image472.png"/><Relationship Id="rId15" Type="http://schemas.openxmlformats.org/officeDocument/2006/relationships/image" Target="../media/image482.png"/><Relationship Id="rId23" Type="http://schemas.openxmlformats.org/officeDocument/2006/relationships/image" Target="../media/image490.png"/><Relationship Id="rId28" Type="http://schemas.openxmlformats.org/officeDocument/2006/relationships/image" Target="../media/image495.png"/><Relationship Id="rId36" Type="http://schemas.openxmlformats.org/officeDocument/2006/relationships/image" Target="../media/image503.png"/><Relationship Id="rId10" Type="http://schemas.openxmlformats.org/officeDocument/2006/relationships/image" Target="../media/image477.png"/><Relationship Id="rId19" Type="http://schemas.openxmlformats.org/officeDocument/2006/relationships/image" Target="../media/image486.png"/><Relationship Id="rId31" Type="http://schemas.openxmlformats.org/officeDocument/2006/relationships/image" Target="../media/image498.png"/><Relationship Id="rId4" Type="http://schemas.openxmlformats.org/officeDocument/2006/relationships/image" Target="../media/image43.png"/><Relationship Id="rId9" Type="http://schemas.openxmlformats.org/officeDocument/2006/relationships/image" Target="../media/image476.png"/><Relationship Id="rId14" Type="http://schemas.openxmlformats.org/officeDocument/2006/relationships/image" Target="../media/image481.png"/><Relationship Id="rId22" Type="http://schemas.openxmlformats.org/officeDocument/2006/relationships/image" Target="../media/image489.png"/><Relationship Id="rId27" Type="http://schemas.openxmlformats.org/officeDocument/2006/relationships/image" Target="../media/image494.png"/><Relationship Id="rId30" Type="http://schemas.openxmlformats.org/officeDocument/2006/relationships/image" Target="../media/image497.png"/><Relationship Id="rId35" Type="http://schemas.openxmlformats.org/officeDocument/2006/relationships/image" Target="../media/image502.png"/><Relationship Id="rId8" Type="http://schemas.openxmlformats.org/officeDocument/2006/relationships/image" Target="../media/image475.png"/><Relationship Id="rId3" Type="http://schemas.openxmlformats.org/officeDocument/2006/relationships/image" Target="../media/image383.png"/><Relationship Id="rId12" Type="http://schemas.openxmlformats.org/officeDocument/2006/relationships/image" Target="../media/image479.png"/><Relationship Id="rId17" Type="http://schemas.openxmlformats.org/officeDocument/2006/relationships/image" Target="../media/image484.png"/><Relationship Id="rId25" Type="http://schemas.openxmlformats.org/officeDocument/2006/relationships/image" Target="../media/image492.png"/><Relationship Id="rId33" Type="http://schemas.openxmlformats.org/officeDocument/2006/relationships/image" Target="../media/image500.png"/><Relationship Id="rId38" Type="http://schemas.openxmlformats.org/officeDocument/2006/relationships/image" Target="../media/image5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517.png"/><Relationship Id="rId3" Type="http://schemas.openxmlformats.org/officeDocument/2006/relationships/image" Target="../media/image383.png"/><Relationship Id="rId7" Type="http://schemas.openxmlformats.org/officeDocument/2006/relationships/image" Target="../media/image511.png"/><Relationship Id="rId12" Type="http://schemas.openxmlformats.org/officeDocument/2006/relationships/image" Target="../media/image516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11" Type="http://schemas.openxmlformats.org/officeDocument/2006/relationships/image" Target="../media/image515.png"/><Relationship Id="rId5" Type="http://schemas.openxmlformats.org/officeDocument/2006/relationships/image" Target="../media/image509.png"/><Relationship Id="rId10" Type="http://schemas.openxmlformats.org/officeDocument/2006/relationships/image" Target="../media/image514.png"/><Relationship Id="rId4" Type="http://schemas.openxmlformats.org/officeDocument/2006/relationships/image" Target="../media/image43.png"/><Relationship Id="rId9" Type="http://schemas.openxmlformats.org/officeDocument/2006/relationships/image" Target="../media/image513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7.png"/><Relationship Id="rId18" Type="http://schemas.openxmlformats.org/officeDocument/2006/relationships/image" Target="../media/image532.png"/><Relationship Id="rId26" Type="http://schemas.openxmlformats.org/officeDocument/2006/relationships/image" Target="../media/image540.png"/><Relationship Id="rId39" Type="http://schemas.openxmlformats.org/officeDocument/2006/relationships/image" Target="../media/image553.png"/><Relationship Id="rId21" Type="http://schemas.openxmlformats.org/officeDocument/2006/relationships/image" Target="../media/image535.png"/><Relationship Id="rId34" Type="http://schemas.openxmlformats.org/officeDocument/2006/relationships/image" Target="../media/image548.png"/><Relationship Id="rId42" Type="http://schemas.openxmlformats.org/officeDocument/2006/relationships/image" Target="../media/image556.png"/><Relationship Id="rId47" Type="http://schemas.openxmlformats.org/officeDocument/2006/relationships/image" Target="../media/image561.png"/><Relationship Id="rId50" Type="http://schemas.openxmlformats.org/officeDocument/2006/relationships/image" Target="../media/image564.png"/><Relationship Id="rId55" Type="http://schemas.openxmlformats.org/officeDocument/2006/relationships/image" Target="../media/image569.png"/><Relationship Id="rId63" Type="http://schemas.openxmlformats.org/officeDocument/2006/relationships/image" Target="../media/image577.png"/><Relationship Id="rId7" Type="http://schemas.openxmlformats.org/officeDocument/2006/relationships/image" Target="../media/image521.png"/><Relationship Id="rId2" Type="http://schemas.openxmlformats.org/officeDocument/2006/relationships/image" Target="../media/image518.png"/><Relationship Id="rId16" Type="http://schemas.openxmlformats.org/officeDocument/2006/relationships/image" Target="../media/image530.png"/><Relationship Id="rId29" Type="http://schemas.openxmlformats.org/officeDocument/2006/relationships/image" Target="../media/image543.png"/><Relationship Id="rId11" Type="http://schemas.openxmlformats.org/officeDocument/2006/relationships/image" Target="../media/image525.png"/><Relationship Id="rId24" Type="http://schemas.openxmlformats.org/officeDocument/2006/relationships/image" Target="../media/image538.png"/><Relationship Id="rId32" Type="http://schemas.openxmlformats.org/officeDocument/2006/relationships/image" Target="../media/image546.png"/><Relationship Id="rId37" Type="http://schemas.openxmlformats.org/officeDocument/2006/relationships/image" Target="../media/image551.png"/><Relationship Id="rId40" Type="http://schemas.openxmlformats.org/officeDocument/2006/relationships/image" Target="../media/image554.png"/><Relationship Id="rId45" Type="http://schemas.openxmlformats.org/officeDocument/2006/relationships/image" Target="../media/image559.png"/><Relationship Id="rId53" Type="http://schemas.openxmlformats.org/officeDocument/2006/relationships/image" Target="../media/image567.png"/><Relationship Id="rId58" Type="http://schemas.openxmlformats.org/officeDocument/2006/relationships/image" Target="../media/image572.png"/><Relationship Id="rId5" Type="http://schemas.openxmlformats.org/officeDocument/2006/relationships/image" Target="../media/image519.png"/><Relationship Id="rId61" Type="http://schemas.openxmlformats.org/officeDocument/2006/relationships/image" Target="../media/image575.png"/><Relationship Id="rId19" Type="http://schemas.openxmlformats.org/officeDocument/2006/relationships/image" Target="../media/image533.png"/><Relationship Id="rId14" Type="http://schemas.openxmlformats.org/officeDocument/2006/relationships/image" Target="../media/image528.png"/><Relationship Id="rId22" Type="http://schemas.openxmlformats.org/officeDocument/2006/relationships/image" Target="../media/image536.png"/><Relationship Id="rId27" Type="http://schemas.openxmlformats.org/officeDocument/2006/relationships/image" Target="../media/image541.png"/><Relationship Id="rId30" Type="http://schemas.openxmlformats.org/officeDocument/2006/relationships/image" Target="../media/image544.png"/><Relationship Id="rId35" Type="http://schemas.openxmlformats.org/officeDocument/2006/relationships/image" Target="../media/image549.png"/><Relationship Id="rId43" Type="http://schemas.openxmlformats.org/officeDocument/2006/relationships/image" Target="../media/image557.png"/><Relationship Id="rId48" Type="http://schemas.openxmlformats.org/officeDocument/2006/relationships/image" Target="../media/image562.png"/><Relationship Id="rId56" Type="http://schemas.openxmlformats.org/officeDocument/2006/relationships/image" Target="../media/image570.png"/><Relationship Id="rId8" Type="http://schemas.openxmlformats.org/officeDocument/2006/relationships/image" Target="../media/image522.png"/><Relationship Id="rId51" Type="http://schemas.openxmlformats.org/officeDocument/2006/relationships/image" Target="../media/image565.png"/><Relationship Id="rId3" Type="http://schemas.openxmlformats.org/officeDocument/2006/relationships/image" Target="../media/image383.png"/><Relationship Id="rId12" Type="http://schemas.openxmlformats.org/officeDocument/2006/relationships/image" Target="../media/image526.png"/><Relationship Id="rId17" Type="http://schemas.openxmlformats.org/officeDocument/2006/relationships/image" Target="../media/image531.png"/><Relationship Id="rId25" Type="http://schemas.openxmlformats.org/officeDocument/2006/relationships/image" Target="../media/image539.png"/><Relationship Id="rId33" Type="http://schemas.openxmlformats.org/officeDocument/2006/relationships/image" Target="../media/image547.png"/><Relationship Id="rId38" Type="http://schemas.openxmlformats.org/officeDocument/2006/relationships/image" Target="../media/image552.png"/><Relationship Id="rId46" Type="http://schemas.openxmlformats.org/officeDocument/2006/relationships/image" Target="../media/image560.png"/><Relationship Id="rId59" Type="http://schemas.openxmlformats.org/officeDocument/2006/relationships/image" Target="../media/image573.png"/><Relationship Id="rId20" Type="http://schemas.openxmlformats.org/officeDocument/2006/relationships/image" Target="../media/image534.png"/><Relationship Id="rId41" Type="http://schemas.openxmlformats.org/officeDocument/2006/relationships/image" Target="../media/image555.png"/><Relationship Id="rId54" Type="http://schemas.openxmlformats.org/officeDocument/2006/relationships/image" Target="../media/image568.png"/><Relationship Id="rId62" Type="http://schemas.openxmlformats.org/officeDocument/2006/relationships/image" Target="../media/image5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15" Type="http://schemas.openxmlformats.org/officeDocument/2006/relationships/image" Target="../media/image529.png"/><Relationship Id="rId23" Type="http://schemas.openxmlformats.org/officeDocument/2006/relationships/image" Target="../media/image537.png"/><Relationship Id="rId28" Type="http://schemas.openxmlformats.org/officeDocument/2006/relationships/image" Target="../media/image542.png"/><Relationship Id="rId36" Type="http://schemas.openxmlformats.org/officeDocument/2006/relationships/image" Target="../media/image550.png"/><Relationship Id="rId49" Type="http://schemas.openxmlformats.org/officeDocument/2006/relationships/image" Target="../media/image563.png"/><Relationship Id="rId57" Type="http://schemas.openxmlformats.org/officeDocument/2006/relationships/image" Target="../media/image571.png"/><Relationship Id="rId10" Type="http://schemas.openxmlformats.org/officeDocument/2006/relationships/image" Target="../media/image524.png"/><Relationship Id="rId31" Type="http://schemas.openxmlformats.org/officeDocument/2006/relationships/image" Target="../media/image545.png"/><Relationship Id="rId44" Type="http://schemas.openxmlformats.org/officeDocument/2006/relationships/image" Target="../media/image558.png"/><Relationship Id="rId52" Type="http://schemas.openxmlformats.org/officeDocument/2006/relationships/image" Target="../media/image566.png"/><Relationship Id="rId60" Type="http://schemas.openxmlformats.org/officeDocument/2006/relationships/image" Target="../media/image574.png"/><Relationship Id="rId4" Type="http://schemas.openxmlformats.org/officeDocument/2006/relationships/image" Target="../media/image43.png"/><Relationship Id="rId9" Type="http://schemas.openxmlformats.org/officeDocument/2006/relationships/image" Target="../media/image5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4.png"/><Relationship Id="rId5" Type="http://schemas.openxmlformats.org/officeDocument/2006/relationships/image" Target="../media/image583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7" Type="http://schemas.openxmlformats.org/officeDocument/2006/relationships/image" Target="../media/image588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7.png"/><Relationship Id="rId5" Type="http://schemas.openxmlformats.org/officeDocument/2006/relationships/image" Target="../media/image586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2.png"/><Relationship Id="rId7" Type="http://schemas.openxmlformats.org/officeDocument/2006/relationships/image" Target="../media/image591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42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5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43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43.png"/><Relationship Id="rId9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2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43.png"/><Relationship Id="rId9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43.png"/><Relationship Id="rId9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42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2" Type="http://schemas.openxmlformats.org/officeDocument/2006/relationships/image" Target="../media/image108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43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1429"/>
            <a:ext cx="18500667" cy="4038095"/>
            <a:chOff x="0" y="-91429"/>
            <a:chExt cx="18500667" cy="40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1429"/>
              <a:ext cx="18500667" cy="40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31693" y="2891430"/>
            <a:ext cx="9283697" cy="10361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8573" y="892522"/>
            <a:ext cx="8577521" cy="2001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4954" y="1788207"/>
            <a:ext cx="3002634" cy="3002634"/>
            <a:chOff x="934954" y="1788207"/>
            <a:chExt cx="3002634" cy="30026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954" y="1788207"/>
              <a:ext cx="3002634" cy="30026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19046" y="4787754"/>
            <a:ext cx="7108500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860" y="5254629"/>
            <a:ext cx="3514655" cy="7771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922743" y="6133342"/>
            <a:ext cx="7840532" cy="7618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5677" y="6606977"/>
            <a:ext cx="3897731" cy="17370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333653" y="8419056"/>
            <a:ext cx="7420352" cy="7618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1359" y="8879995"/>
            <a:ext cx="4906849" cy="109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55742" y="4238807"/>
            <a:ext cx="136134" cy="5894527"/>
            <a:chOff x="7455742" y="4238807"/>
            <a:chExt cx="136134" cy="58945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5742" y="4238807"/>
              <a:ext cx="136134" cy="58945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20775" y="4334045"/>
            <a:ext cx="1558481" cy="1665962"/>
            <a:chOff x="8120775" y="4334045"/>
            <a:chExt cx="1558481" cy="16659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20775" y="4334045"/>
              <a:ext cx="1558481" cy="16659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0861" y="4510555"/>
            <a:ext cx="13083076" cy="634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45061" y="5089512"/>
            <a:ext cx="7191918" cy="9498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35091" y="6209533"/>
            <a:ext cx="2340187" cy="1015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77256" y="7238088"/>
            <a:ext cx="7596436" cy="2456333"/>
            <a:chOff x="9277256" y="7238088"/>
            <a:chExt cx="7596436" cy="2456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77256" y="7238088"/>
              <a:ext cx="7596436" cy="2456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44256" y="-1180187"/>
            <a:ext cx="12249175" cy="12646088"/>
            <a:chOff x="8344256" y="-1180187"/>
            <a:chExt cx="12249175" cy="12646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344256" y="-1180187"/>
              <a:ext cx="12249175" cy="12646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5503100" cy="14475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70" y="2028106"/>
            <a:ext cx="7323232" cy="9447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7287" y="3513803"/>
            <a:ext cx="4863997" cy="3353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383" y="8092300"/>
            <a:ext cx="5088647" cy="1525047"/>
            <a:chOff x="12054383" y="8092300"/>
            <a:chExt cx="5088647" cy="1525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383" y="8092300"/>
              <a:ext cx="5088647" cy="15250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4383" y="5717655"/>
            <a:ext cx="5088647" cy="1525047"/>
            <a:chOff x="12054383" y="5717655"/>
            <a:chExt cx="5088647" cy="15250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4383" y="5717655"/>
              <a:ext cx="5088647" cy="15250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4383" y="3269798"/>
            <a:ext cx="5088647" cy="1481439"/>
            <a:chOff x="12054383" y="3269798"/>
            <a:chExt cx="5088647" cy="14814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4383" y="3269798"/>
              <a:ext cx="5088647" cy="14814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767" y="1336707"/>
            <a:ext cx="7219099" cy="9168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9157" y="2416243"/>
            <a:ext cx="9000000" cy="3653350"/>
            <a:chOff x="1379157" y="2416243"/>
            <a:chExt cx="9000000" cy="36533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79157" y="2951661"/>
              <a:ext cx="8994922" cy="2874174"/>
              <a:chOff x="1379157" y="2951661"/>
              <a:chExt cx="8994922" cy="287417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9157" y="2951661"/>
                <a:ext cx="8994922" cy="28741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07999" y="2795780"/>
              <a:ext cx="1445428" cy="3273813"/>
              <a:chOff x="7407999" y="2795780"/>
              <a:chExt cx="1445428" cy="32738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07999" y="2795780"/>
                <a:ext cx="1445428" cy="327381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5054" y="2370530"/>
              <a:ext cx="4857783" cy="57903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9464" y="5946428"/>
            <a:ext cx="3794801" cy="5790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24055" y="5171424"/>
            <a:ext cx="5102951" cy="203726"/>
            <a:chOff x="8524055" y="5171424"/>
            <a:chExt cx="5102951" cy="2037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524055" y="5171424"/>
              <a:ext cx="5102951" cy="2037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59178" y="1541997"/>
            <a:ext cx="270879" cy="2503882"/>
            <a:chOff x="9959178" y="1541997"/>
            <a:chExt cx="270879" cy="25038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9959178" y="1541997"/>
              <a:ext cx="270879" cy="25038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36863" y="2518921"/>
            <a:ext cx="3181737" cy="693234"/>
            <a:chOff x="11736863" y="2518921"/>
            <a:chExt cx="3181737" cy="6932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122755" y="2518921"/>
              <a:ext cx="2423785" cy="693234"/>
              <a:chOff x="12122755" y="2518921"/>
              <a:chExt cx="2423785" cy="69323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122755" y="2518921"/>
                <a:ext cx="2423785" cy="69323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02077" y="2675798"/>
              <a:ext cx="1971617" cy="4648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6189" y="2721811"/>
            <a:ext cx="926864" cy="170682"/>
            <a:chOff x="11286189" y="2721811"/>
            <a:chExt cx="926864" cy="17068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86189" y="2721811"/>
              <a:ext cx="926864" cy="1706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95713" y="5182803"/>
            <a:ext cx="926864" cy="170682"/>
            <a:chOff x="11095713" y="5182803"/>
            <a:chExt cx="926864" cy="170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95713" y="5182803"/>
              <a:ext cx="926864" cy="1706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95713" y="7682242"/>
            <a:ext cx="926864" cy="170682"/>
            <a:chOff x="11095713" y="7682242"/>
            <a:chExt cx="926864" cy="1706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95713" y="7682242"/>
              <a:ext cx="926864" cy="170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44476" y="4907492"/>
            <a:ext cx="3174124" cy="691575"/>
            <a:chOff x="11744476" y="4907492"/>
            <a:chExt cx="3174124" cy="69157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129450" y="4907492"/>
              <a:ext cx="2417986" cy="691575"/>
              <a:chOff x="12129450" y="4907492"/>
              <a:chExt cx="2417986" cy="69157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29450" y="4907492"/>
                <a:ext cx="2417986" cy="69157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09773" y="5063996"/>
              <a:ext cx="2042739" cy="4637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752095" y="7286540"/>
            <a:ext cx="3166505" cy="689915"/>
            <a:chOff x="11752095" y="7286540"/>
            <a:chExt cx="3166505" cy="6899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136145" y="7286540"/>
              <a:ext cx="2412182" cy="689915"/>
              <a:chOff x="12136145" y="7286540"/>
              <a:chExt cx="2412182" cy="6899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36145" y="7286540"/>
                <a:ext cx="2412182" cy="68991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17475" y="7442668"/>
              <a:ext cx="2246757" cy="46263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857141" y="3269798"/>
            <a:ext cx="546388" cy="546388"/>
            <a:chOff x="11857141" y="3269798"/>
            <a:chExt cx="546388" cy="54638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57141" y="3269798"/>
              <a:ext cx="546388" cy="54638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31680" y="6450545"/>
            <a:ext cx="4866667" cy="3380952"/>
            <a:chOff x="3331680" y="6450545"/>
            <a:chExt cx="4866667" cy="338095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31680" y="6450545"/>
              <a:ext cx="4857771" cy="3380770"/>
              <a:chOff x="3331680" y="6450545"/>
              <a:chExt cx="4857771" cy="338077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331680" y="6450545"/>
                <a:ext cx="4857771" cy="338077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466550" y="7011205"/>
              <a:ext cx="3715779" cy="1180677"/>
              <a:chOff x="3466550" y="7011205"/>
              <a:chExt cx="3715779" cy="118067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466550" y="7011205"/>
                <a:ext cx="3715779" cy="118067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1864760" y="5753607"/>
            <a:ext cx="546388" cy="546388"/>
            <a:chOff x="11864760" y="5753607"/>
            <a:chExt cx="546388" cy="54638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64760" y="5753607"/>
              <a:ext cx="546388" cy="54638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872379" y="8142179"/>
            <a:ext cx="546388" cy="546388"/>
            <a:chOff x="11872379" y="8142179"/>
            <a:chExt cx="546388" cy="54638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72379" y="8142179"/>
              <a:ext cx="546388" cy="5463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9598926" cy="916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049" y="8089854"/>
            <a:ext cx="11762871" cy="1180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5036" y="3159908"/>
            <a:ext cx="10567050" cy="2774284"/>
            <a:chOff x="1375036" y="3159908"/>
            <a:chExt cx="10567050" cy="27742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036" y="3159908"/>
              <a:ext cx="10567050" cy="2774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9613" y="3245846"/>
            <a:ext cx="781862" cy="2688346"/>
            <a:chOff x="2669613" y="3245846"/>
            <a:chExt cx="781862" cy="26883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9613" y="3245846"/>
              <a:ext cx="781862" cy="26883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8922" y="3245846"/>
            <a:ext cx="3051168" cy="2688346"/>
            <a:chOff x="6578922" y="3245846"/>
            <a:chExt cx="3051168" cy="26883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8922" y="3245846"/>
              <a:ext cx="3051168" cy="2688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03800" y="3245846"/>
            <a:ext cx="3156052" cy="2688346"/>
            <a:chOff x="3403800" y="3245846"/>
            <a:chExt cx="3156052" cy="26883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3800" y="3245846"/>
              <a:ext cx="3156052" cy="26883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6252" y="3221947"/>
            <a:ext cx="1520816" cy="2688346"/>
            <a:chOff x="9606252" y="3221947"/>
            <a:chExt cx="1520816" cy="26883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6252" y="3221947"/>
              <a:ext cx="1520816" cy="26883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47062" y="3058291"/>
            <a:ext cx="4773815" cy="5660127"/>
            <a:chOff x="12147062" y="3058291"/>
            <a:chExt cx="4773815" cy="56601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293648" y="5919029"/>
              <a:ext cx="4955292" cy="184260"/>
              <a:chOff x="10293648" y="5919029"/>
              <a:chExt cx="4955292" cy="1842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0293648" y="5919029"/>
                <a:ext cx="4955292" cy="1842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717854" y="6635676"/>
              <a:ext cx="889264" cy="163758"/>
              <a:chOff x="12717854" y="6635676"/>
              <a:chExt cx="889264" cy="16375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717854" y="6635676"/>
                <a:ext cx="889264" cy="16375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08381" y="3058291"/>
              <a:ext cx="3412496" cy="5660127"/>
              <a:chOff x="13508381" y="3058291"/>
              <a:chExt cx="3412496" cy="5660127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3635333" y="3058291"/>
                <a:ext cx="2934707" cy="720416"/>
                <a:chOff x="13635333" y="3058291"/>
                <a:chExt cx="2934707" cy="72041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635333" y="3058291"/>
                  <a:ext cx="2934707" cy="720416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66477" y="3215572"/>
                <a:ext cx="2776268" cy="559973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13614381" y="7998002"/>
                <a:ext cx="3306496" cy="720416"/>
                <a:chOff x="13614381" y="7998002"/>
                <a:chExt cx="3306496" cy="720416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13649953" y="7998002"/>
                  <a:ext cx="3222958" cy="720416"/>
                  <a:chOff x="13649953" y="7998002"/>
                  <a:chExt cx="3222958" cy="720416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3649953" y="7998002"/>
                    <a:ext cx="3222958" cy="72041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576287" y="8159087"/>
                  <a:ext cx="3283748" cy="509067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3515714" y="4618969"/>
                <a:ext cx="3306496" cy="720416"/>
                <a:chOff x="13515714" y="4618969"/>
                <a:chExt cx="3306496" cy="720416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13642643" y="4618969"/>
                  <a:ext cx="2934707" cy="720416"/>
                  <a:chOff x="13642643" y="4618969"/>
                  <a:chExt cx="2934707" cy="720416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3642643" y="4618969"/>
                    <a:ext cx="2934707" cy="72041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3473811" y="4776249"/>
                  <a:ext cx="2776268" cy="55997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3599810" y="6304708"/>
                <a:ext cx="3306496" cy="720416"/>
                <a:chOff x="13599810" y="6304708"/>
                <a:chExt cx="3306496" cy="720416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3635333" y="6304708"/>
                  <a:ext cx="3222958" cy="720416"/>
                  <a:chOff x="13635333" y="6304708"/>
                  <a:chExt cx="3222958" cy="720416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3635333" y="6304708"/>
                    <a:ext cx="3222958" cy="72041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561715" y="6465801"/>
                  <a:ext cx="3027680" cy="50906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12744568" y="2720957"/>
              <a:ext cx="300929" cy="1495941"/>
              <a:chOff x="12744568" y="2720957"/>
              <a:chExt cx="300929" cy="149594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12744568" y="2720957"/>
                <a:ext cx="300929" cy="149594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805782" y="4983623"/>
              <a:ext cx="889264" cy="163758"/>
              <a:chOff x="12805782" y="4983623"/>
              <a:chExt cx="889264" cy="16375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05782" y="4983623"/>
                <a:ext cx="889264" cy="16375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805782" y="8377651"/>
              <a:ext cx="889264" cy="163758"/>
              <a:chOff x="12805782" y="8377651"/>
              <a:chExt cx="889264" cy="16375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05782" y="8377651"/>
                <a:ext cx="889264" cy="16375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3987693" y="6124668"/>
            <a:ext cx="9242755" cy="437195"/>
            <a:chOff x="3987693" y="6124668"/>
            <a:chExt cx="9242755" cy="43719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987693" y="6124668"/>
              <a:ext cx="591164" cy="393222"/>
              <a:chOff x="3987693" y="6124668"/>
              <a:chExt cx="591164" cy="39322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987693" y="6124668"/>
                <a:ext cx="591164" cy="393222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3960" y="6082764"/>
              <a:ext cx="7310243" cy="60481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97228" y="6730134"/>
            <a:ext cx="9242755" cy="437195"/>
            <a:chOff x="3997228" y="6730134"/>
            <a:chExt cx="9242755" cy="43719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997228" y="6730134"/>
              <a:ext cx="591164" cy="393222"/>
              <a:chOff x="3997228" y="6730134"/>
              <a:chExt cx="591164" cy="393222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997228" y="6730134"/>
                <a:ext cx="591164" cy="393222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53495" y="6688230"/>
              <a:ext cx="5221762" cy="60481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72168" y="2554318"/>
            <a:ext cx="3698381" cy="55742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978451" y="7295258"/>
            <a:ext cx="4264960" cy="530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6244393" cy="916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8704" y="10216337"/>
            <a:ext cx="1781979" cy="69377"/>
            <a:chOff x="5138704" y="10216337"/>
            <a:chExt cx="1781979" cy="693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704" y="10216337"/>
              <a:ext cx="1781979" cy="693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9832" y="7825371"/>
            <a:ext cx="10831773" cy="1121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506" y="3555937"/>
            <a:ext cx="5297820" cy="3318015"/>
            <a:chOff x="375506" y="3555937"/>
            <a:chExt cx="5297820" cy="331801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11421" y="3951222"/>
              <a:ext cx="4554275" cy="2612138"/>
              <a:chOff x="1111421" y="3951222"/>
              <a:chExt cx="4554275" cy="26121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995219" y="2815650"/>
                <a:ext cx="9108550" cy="5224277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1421" y="3951222"/>
                <a:ext cx="4554275" cy="261213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61896" y="6627159"/>
              <a:ext cx="4372064" cy="246793"/>
              <a:chOff x="1261896" y="6627159"/>
              <a:chExt cx="4372064" cy="24679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5646" y="6600909"/>
                <a:ext cx="664296" cy="33249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37367" y="6612853"/>
                <a:ext cx="664296" cy="33249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05265" y="6611803"/>
                <a:ext cx="664296" cy="332498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154483" y="6616003"/>
                <a:ext cx="664296" cy="33249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51200" y="6620203"/>
                <a:ext cx="664296" cy="3324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5506" y="4265019"/>
              <a:ext cx="932662" cy="2310738"/>
              <a:chOff x="375506" y="4265019"/>
              <a:chExt cx="932662" cy="231073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61108" y="6322008"/>
                <a:ext cx="212274" cy="332498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5308" y="5756441"/>
                <a:ext cx="209124" cy="33249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303" y="5236728"/>
                <a:ext cx="307648" cy="332498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1207" y="4707078"/>
                <a:ext cx="307648" cy="33249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25407" y="4238769"/>
                <a:ext cx="307648" cy="332498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158076" y="5304747"/>
                <a:ext cx="702600" cy="31604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0339" y="3521287"/>
              <a:ext cx="3506327" cy="44652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931050" y="3950921"/>
              <a:ext cx="1134153" cy="1146091"/>
              <a:chOff x="1931050" y="3950921"/>
              <a:chExt cx="1134153" cy="11460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931050" y="3950921"/>
                <a:ext cx="1134153" cy="114609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4044" y="5829366"/>
              <a:ext cx="3872743" cy="5210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89385" y="3548704"/>
            <a:ext cx="5906945" cy="3402579"/>
            <a:chOff x="6189385" y="3548704"/>
            <a:chExt cx="5906945" cy="34025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89385" y="3925278"/>
              <a:ext cx="5354747" cy="3026005"/>
              <a:chOff x="6189385" y="3925278"/>
              <a:chExt cx="5354747" cy="30260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896513" y="3925278"/>
                <a:ext cx="4644585" cy="2729663"/>
                <a:chOff x="6896513" y="3925278"/>
                <a:chExt cx="4644585" cy="272966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4752390" y="2738616"/>
                  <a:ext cx="9289170" cy="5459327"/>
                </a:xfrm>
                <a:prstGeom prst="rect">
                  <a:avLst/>
                </a:prstGeom>
              </p:spPr>
            </p:pic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6896513" y="3925278"/>
                  <a:ext cx="4644585" cy="272966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156122" y="6713530"/>
                <a:ext cx="4210945" cy="237753"/>
                <a:chOff x="7156122" y="6713530"/>
                <a:chExt cx="4210945" cy="237753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130834" y="6688242"/>
                  <a:ext cx="639963" cy="320319"/>
                </a:xfrm>
                <a:prstGeom prst="rect">
                  <a:avLst/>
                </a:prstGeom>
              </p:spPr>
            </p:pic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8095639" y="6699749"/>
                  <a:ext cx="639963" cy="320319"/>
                </a:xfrm>
                <a:prstGeom prst="rect">
                  <a:avLst/>
                </a:prstGeom>
              </p:spPr>
            </p:pic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9027868" y="6698737"/>
                  <a:ext cx="639963" cy="320319"/>
                </a:xfrm>
                <a:prstGeom prst="rect">
                  <a:avLst/>
                </a:prstGeom>
              </p:spPr>
            </p:pic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9942106" y="6702783"/>
                  <a:ext cx="639963" cy="320319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05777" y="6706830"/>
                  <a:ext cx="639963" cy="320319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560794" y="6407952"/>
                <a:ext cx="204498" cy="320319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564842" y="5562735"/>
                <a:ext cx="210904" cy="327458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6559840" y="4765410"/>
                <a:ext cx="203149" cy="327458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539936" y="3981940"/>
                <a:ext cx="201463" cy="327458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5979920" y="5310699"/>
                <a:ext cx="676863" cy="304464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02810" y="3513209"/>
              <a:ext cx="3976612" cy="45741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096219" y="4416734"/>
              <a:ext cx="696442" cy="703772"/>
              <a:chOff x="7096219" y="4416734"/>
              <a:chExt cx="696442" cy="70377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096219" y="4416734"/>
                <a:ext cx="696442" cy="7037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72391" y="3887426"/>
              <a:ext cx="696442" cy="703772"/>
              <a:chOff x="9372391" y="3887426"/>
              <a:chExt cx="696442" cy="70377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372391" y="3887426"/>
                <a:ext cx="696442" cy="70377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689426" y="4052414"/>
              <a:ext cx="696442" cy="703772"/>
              <a:chOff x="10689426" y="4052414"/>
              <a:chExt cx="696442" cy="70377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689426" y="4052414"/>
                <a:ext cx="696442" cy="703772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960689" y="5888682"/>
              <a:ext cx="3096625" cy="5337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25589" y="3569198"/>
            <a:ext cx="6287248" cy="3407343"/>
            <a:chOff x="12225589" y="3569198"/>
            <a:chExt cx="6287248" cy="340734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5400000">
              <a:off x="12017609" y="5287040"/>
              <a:ext cx="672066" cy="302307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2549508" y="3569198"/>
              <a:ext cx="5963330" cy="3407343"/>
              <a:chOff x="12549508" y="3569198"/>
              <a:chExt cx="5963330" cy="340734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2943502" y="3936869"/>
                <a:ext cx="4652739" cy="2730168"/>
                <a:chOff x="12943502" y="3936869"/>
                <a:chExt cx="4652739" cy="2730168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10795334" y="2749987"/>
                  <a:ext cx="9305479" cy="5460335"/>
                </a:xfrm>
                <a:prstGeom prst="rect">
                  <a:avLst/>
                </a:prstGeom>
              </p:spPr>
            </p:pic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12943502" y="3936869"/>
                  <a:ext cx="4652739" cy="2730168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3190622" y="6740473"/>
                <a:ext cx="4182064" cy="236068"/>
                <a:chOff x="13190622" y="6740473"/>
                <a:chExt cx="4182064" cy="236068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3165513" y="6715364"/>
                  <a:ext cx="635427" cy="318048"/>
                </a:xfrm>
                <a:prstGeom prst="rect">
                  <a:avLst/>
                </a:prstGeom>
              </p:spPr>
            </p:pic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4123701" y="6726789"/>
                  <a:ext cx="635427" cy="318048"/>
                </a:xfrm>
                <a:prstGeom prst="rect">
                  <a:avLst/>
                </a:prstGeom>
              </p:spPr>
            </p:pic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5049536" y="6725784"/>
                  <a:ext cx="635427" cy="318048"/>
                </a:xfrm>
                <a:prstGeom prst="rect">
                  <a:avLst/>
                </a:prstGeom>
              </p:spPr>
            </p:pic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5957503" y="6729802"/>
                  <a:ext cx="635427" cy="318048"/>
                </a:xfrm>
                <a:prstGeom prst="rect">
                  <a:avLst/>
                </a:prstGeom>
              </p:spPr>
            </p:pic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6815251" y="6733820"/>
                  <a:ext cx="635427" cy="318048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2594434" y="6438297"/>
                <a:ext cx="203049" cy="318048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2598455" y="5846503"/>
                <a:ext cx="199199" cy="324990"/>
              </a:xfrm>
              <a:prstGeom prst="rect">
                <a:avLst/>
              </a:prstGeom>
            </p:spPr>
          </p:pic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2593488" y="5185632"/>
                <a:ext cx="203551" cy="324990"/>
              </a:xfrm>
              <a:prstGeom prst="rect">
                <a:avLst/>
              </a:prstGeom>
            </p:spPr>
          </p:pic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2524399" y="4562696"/>
                <a:ext cx="294278" cy="318048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2529348" y="4010920"/>
                <a:ext cx="294278" cy="324990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13614811" y="3874663"/>
                <a:ext cx="800735" cy="810897"/>
                <a:chOff x="13614811" y="3874663"/>
                <a:chExt cx="800735" cy="810897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>
                  <a:off x="13614811" y="3874663"/>
                  <a:ext cx="800735" cy="810897"/>
                </a:xfrm>
                <a:prstGeom prst="rect">
                  <a:avLst/>
                </a:prstGeom>
              </p:spPr>
            </p:pic>
          </p:grpSp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3550103" y="3523213"/>
                <a:ext cx="3405211" cy="457158"/>
              </a:xfrm>
              <a:prstGeom prst="rect">
                <a:avLst/>
              </a:prstGeom>
            </p:spPr>
          </p:pic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4406508" y="4534144"/>
                <a:ext cx="2919815" cy="52995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7219099" cy="916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8704" y="10216337"/>
            <a:ext cx="1781979" cy="69377"/>
            <a:chOff x="5138704" y="10216337"/>
            <a:chExt cx="1781979" cy="693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704" y="10216337"/>
              <a:ext cx="1781979" cy="693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8824" y="10216337"/>
            <a:ext cx="1781979" cy="69377"/>
            <a:chOff x="13208824" y="10216337"/>
            <a:chExt cx="1781979" cy="693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8824" y="10216337"/>
              <a:ext cx="1781979" cy="693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60948" y="10212231"/>
            <a:ext cx="1781979" cy="69377"/>
            <a:chOff x="14160948" y="10212231"/>
            <a:chExt cx="1781979" cy="69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60948" y="10212231"/>
              <a:ext cx="1781979" cy="69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1714" y="4680270"/>
            <a:ext cx="3269179" cy="2993679"/>
            <a:chOff x="1721714" y="4680270"/>
            <a:chExt cx="3269179" cy="29936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1714" y="4680270"/>
              <a:ext cx="3269179" cy="2993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44971" y="5577658"/>
            <a:ext cx="1388701" cy="1198902"/>
            <a:chOff x="5244971" y="5577658"/>
            <a:chExt cx="1388701" cy="11989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4971" y="5577658"/>
              <a:ext cx="1388701" cy="11989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96543" y="7538319"/>
            <a:ext cx="1388701" cy="1198902"/>
            <a:chOff x="4296543" y="7538319"/>
            <a:chExt cx="1388701" cy="11989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280000">
              <a:off x="4296543" y="7538319"/>
              <a:ext cx="1388701" cy="11989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96543" y="3569154"/>
            <a:ext cx="1388701" cy="1198902"/>
            <a:chOff x="4296543" y="3569154"/>
            <a:chExt cx="1388701" cy="11989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280000">
              <a:off x="4296543" y="3569154"/>
              <a:ext cx="1388701" cy="119890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67842" y="5961995"/>
            <a:ext cx="1787022" cy="609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9321" y="3423829"/>
            <a:ext cx="11197548" cy="1229788"/>
            <a:chOff x="5939321" y="3423829"/>
            <a:chExt cx="11197548" cy="12297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9321" y="3423829"/>
              <a:ext cx="11197548" cy="1229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2454" y="5428571"/>
            <a:ext cx="10234415" cy="1435064"/>
            <a:chOff x="6902454" y="5428571"/>
            <a:chExt cx="10234415" cy="14350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2454" y="5428571"/>
              <a:ext cx="10234415" cy="14350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39321" y="7587903"/>
            <a:ext cx="11197548" cy="1229788"/>
            <a:chOff x="5939321" y="7587903"/>
            <a:chExt cx="11197548" cy="12297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9321" y="7587903"/>
              <a:ext cx="11197548" cy="122978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17509" y="3886566"/>
            <a:ext cx="1345457" cy="6093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4652" y="5903709"/>
            <a:ext cx="1480922" cy="6093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36595" y="7711299"/>
            <a:ext cx="1480922" cy="103893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21234" y="3615528"/>
            <a:ext cx="10402872" cy="130719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69256" y="5500588"/>
            <a:ext cx="9142552" cy="141075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04801" y="7738964"/>
            <a:ext cx="10389347" cy="1604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4531417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6947" y="4121163"/>
            <a:ext cx="5920085" cy="3158112"/>
            <a:chOff x="10606947" y="4121163"/>
            <a:chExt cx="5920085" cy="3158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6947" y="4121163"/>
              <a:ext cx="5920085" cy="31581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42953" y="3500953"/>
            <a:ext cx="4534660" cy="5841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5905" y="3748982"/>
            <a:ext cx="8259253" cy="3625532"/>
            <a:chOff x="1735905" y="3748982"/>
            <a:chExt cx="8259253" cy="362553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35905" y="3748982"/>
              <a:ext cx="8259253" cy="3625532"/>
              <a:chOff x="1735905" y="3748982"/>
              <a:chExt cx="8259253" cy="362553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35905" y="3748982"/>
                <a:ext cx="8259253" cy="362553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6908" y="3717605"/>
              <a:ext cx="2182174" cy="67301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984900" y="5388511"/>
              <a:ext cx="406246" cy="437496"/>
              <a:chOff x="1984900" y="5388511"/>
              <a:chExt cx="406246" cy="43749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84900" y="5388511"/>
                <a:ext cx="406246" cy="43749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0058" y="4698668"/>
              <a:ext cx="6494762" cy="6658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0058" y="5455649"/>
              <a:ext cx="6169840" cy="66588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0058" y="6212639"/>
              <a:ext cx="7299851" cy="12053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84900" y="6157706"/>
              <a:ext cx="406246" cy="437496"/>
              <a:chOff x="1984900" y="6157706"/>
              <a:chExt cx="406246" cy="43749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84900" y="6157706"/>
                <a:ext cx="406246" cy="4374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992519" y="4634226"/>
              <a:ext cx="406246" cy="437496"/>
              <a:chOff x="1992519" y="4634226"/>
              <a:chExt cx="406246" cy="43749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92519" y="4634226"/>
                <a:ext cx="406246" cy="437496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43808" y="2572982"/>
            <a:ext cx="15130975" cy="6755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60449" y="7903748"/>
            <a:ext cx="2678428" cy="1892130"/>
            <a:chOff x="4560449" y="7903748"/>
            <a:chExt cx="2678428" cy="189213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256511" y="7903748"/>
              <a:ext cx="1018671" cy="835991"/>
              <a:chOff x="5256511" y="7903748"/>
              <a:chExt cx="1018671" cy="83599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256511" y="7903748"/>
                <a:ext cx="1018671" cy="83599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20274" y="9112893"/>
              <a:ext cx="2647301" cy="8035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95179" y="7903748"/>
            <a:ext cx="3353850" cy="1892130"/>
            <a:chOff x="7295179" y="7903748"/>
            <a:chExt cx="3353850" cy="189213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078309" y="7903748"/>
              <a:ext cx="899566" cy="835991"/>
              <a:chOff x="8078309" y="7903748"/>
              <a:chExt cx="899566" cy="83599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78309" y="7903748"/>
                <a:ext cx="899566" cy="83599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55003" y="9112893"/>
              <a:ext cx="2888354" cy="8035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81143" y="7903748"/>
            <a:ext cx="3531713" cy="1892130"/>
            <a:chOff x="10181143" y="7903748"/>
            <a:chExt cx="3531713" cy="18921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148159" y="7903748"/>
              <a:ext cx="812370" cy="825560"/>
              <a:chOff x="11148159" y="7903748"/>
              <a:chExt cx="812370" cy="82556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148159" y="7903748"/>
                <a:ext cx="812370" cy="82556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41468" y="9121416"/>
              <a:ext cx="3478901" cy="7934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2695883" cy="916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9219" y="3581127"/>
            <a:ext cx="9245494" cy="7237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9906" y="5589009"/>
            <a:ext cx="2190579" cy="1696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1403" y="4944152"/>
            <a:ext cx="2845697" cy="2500528"/>
            <a:chOff x="5431403" y="4944152"/>
            <a:chExt cx="2845697" cy="25005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68740" y="4944152"/>
              <a:ext cx="2500528" cy="2500528"/>
              <a:chOff x="5568740" y="4944152"/>
              <a:chExt cx="2500528" cy="25005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68740" y="4944152"/>
                <a:ext cx="2500528" cy="25005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467" y="5960010"/>
              <a:ext cx="2682481" cy="7038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06527" y="5982684"/>
            <a:ext cx="779666" cy="634774"/>
            <a:chOff x="4306527" y="5982684"/>
            <a:chExt cx="779666" cy="63477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770451" y="5982684"/>
              <a:ext cx="315743" cy="634774"/>
              <a:chOff x="4770451" y="5982684"/>
              <a:chExt cx="315743" cy="6347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4770451" y="5982684"/>
                <a:ext cx="315743" cy="6347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38489" y="5982684"/>
              <a:ext cx="315743" cy="634774"/>
              <a:chOff x="4538489" y="5982684"/>
              <a:chExt cx="315743" cy="6347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4538489" y="5982684"/>
                <a:ext cx="315743" cy="6347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06527" y="5982684"/>
              <a:ext cx="315743" cy="634774"/>
              <a:chOff x="4306527" y="5982684"/>
              <a:chExt cx="315743" cy="6347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4306527" y="5982684"/>
                <a:ext cx="315743" cy="63477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618544" y="4946298"/>
            <a:ext cx="2535861" cy="2535861"/>
            <a:chOff x="14618544" y="4946298"/>
            <a:chExt cx="2535861" cy="25358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18544" y="4946298"/>
              <a:ext cx="2535861" cy="2535861"/>
              <a:chOff x="14618544" y="4946298"/>
              <a:chExt cx="2535861" cy="253586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18544" y="4946298"/>
                <a:ext cx="2535861" cy="253586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30579" y="5978060"/>
              <a:ext cx="2290289" cy="64214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29135" y="6388826"/>
              <a:ext cx="185745" cy="6174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09657" y="5991154"/>
            <a:ext cx="779666" cy="634774"/>
            <a:chOff x="13409657" y="5991154"/>
            <a:chExt cx="779666" cy="63477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873580" y="5991154"/>
              <a:ext cx="315743" cy="634774"/>
              <a:chOff x="13873580" y="5991154"/>
              <a:chExt cx="315743" cy="63477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3873580" y="5991154"/>
                <a:ext cx="315743" cy="6347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1619" y="5991154"/>
              <a:ext cx="315743" cy="634774"/>
              <a:chOff x="13641619" y="5991154"/>
              <a:chExt cx="315743" cy="63477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3641619" y="5991154"/>
                <a:ext cx="315743" cy="6347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409657" y="5991154"/>
              <a:ext cx="315743" cy="634774"/>
              <a:chOff x="13409657" y="5991154"/>
              <a:chExt cx="315743" cy="6347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13409657" y="5991154"/>
                <a:ext cx="315743" cy="63477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570976" y="6012946"/>
            <a:ext cx="779666" cy="634774"/>
            <a:chOff x="8570976" y="6012946"/>
            <a:chExt cx="779666" cy="63477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034899" y="6012946"/>
              <a:ext cx="315743" cy="634774"/>
              <a:chOff x="9034899" y="6012946"/>
              <a:chExt cx="315743" cy="63477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034899" y="6012946"/>
                <a:ext cx="315743" cy="6347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802938" y="6012946"/>
              <a:ext cx="315743" cy="634774"/>
              <a:chOff x="8802938" y="6012946"/>
              <a:chExt cx="315743" cy="63477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8802938" y="6012946"/>
                <a:ext cx="315743" cy="6347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570976" y="6012946"/>
              <a:ext cx="315743" cy="634774"/>
              <a:chOff x="8570976" y="6012946"/>
              <a:chExt cx="315743" cy="63477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8570976" y="6012946"/>
                <a:ext cx="315743" cy="634774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50858" y="5827744"/>
            <a:ext cx="3474560" cy="107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5287058" cy="916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820" y="3527033"/>
            <a:ext cx="2844627" cy="5986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9048" y="6742202"/>
            <a:ext cx="4090687" cy="3017837"/>
            <a:chOff x="1619048" y="6742202"/>
            <a:chExt cx="4090687" cy="30178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048" y="6742202"/>
              <a:ext cx="4090687" cy="3017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8160" y="3846653"/>
            <a:ext cx="4081575" cy="2745846"/>
            <a:chOff x="1628160" y="3846653"/>
            <a:chExt cx="4081575" cy="2745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8160" y="3846653"/>
              <a:ext cx="4081575" cy="27458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94371" y="4076786"/>
            <a:ext cx="1816249" cy="3694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6612" y="7033372"/>
            <a:ext cx="1641255" cy="369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7121" y="2762402"/>
            <a:ext cx="4072614" cy="881685"/>
            <a:chOff x="1637121" y="2762402"/>
            <a:chExt cx="4072614" cy="8816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7121" y="2762402"/>
              <a:ext cx="4072614" cy="88168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89053" y="2434720"/>
            <a:ext cx="3018657" cy="4242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67430" y="5565716"/>
            <a:ext cx="6214456" cy="12688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16095" y="5151905"/>
            <a:ext cx="3620704" cy="1495132"/>
            <a:chOff x="10016095" y="5151905"/>
            <a:chExt cx="3620704" cy="14951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199441" y="5570389"/>
              <a:ext cx="1322400" cy="1076648"/>
              <a:chOff x="10199441" y="5570389"/>
              <a:chExt cx="1322400" cy="107664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986307" y="5570389"/>
                <a:ext cx="535535" cy="1076648"/>
                <a:chOff x="10986307" y="5570389"/>
                <a:chExt cx="535535" cy="107664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10800000">
                  <a:off x="10986307" y="5570389"/>
                  <a:ext cx="535535" cy="107664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592874" y="5570389"/>
                <a:ext cx="535535" cy="1076648"/>
                <a:chOff x="10592874" y="5570389"/>
                <a:chExt cx="535535" cy="107664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0800000">
                  <a:off x="10592874" y="5570389"/>
                  <a:ext cx="535535" cy="107664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199441" y="5570389"/>
                <a:ext cx="535535" cy="1076648"/>
                <a:chOff x="10199441" y="5570389"/>
                <a:chExt cx="535535" cy="107664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0800000">
                  <a:off x="10199441" y="5570389"/>
                  <a:ext cx="535535" cy="10766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81810" y="5108573"/>
              <a:ext cx="1740985" cy="4433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91654" y="6115903"/>
            <a:ext cx="7351521" cy="72096"/>
            <a:chOff x="2691654" y="6115903"/>
            <a:chExt cx="7351521" cy="720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2691654" y="6115903"/>
              <a:ext cx="7351521" cy="7209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96316" y="3423547"/>
            <a:ext cx="1870887" cy="5790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18687" y="4489461"/>
            <a:ext cx="3959202" cy="796254"/>
            <a:chOff x="1718687" y="4489461"/>
            <a:chExt cx="3959202" cy="796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8687" y="4489461"/>
              <a:ext cx="3959202" cy="79625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72556" y="4860922"/>
            <a:ext cx="1472285" cy="369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5400929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684224" cy="56842"/>
            <a:chOff x="1259259" y="2077637"/>
            <a:chExt cx="15684224" cy="568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684224" cy="568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8287" y="3935953"/>
            <a:ext cx="8055672" cy="14285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4009" y="2898640"/>
            <a:ext cx="3504268" cy="769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17087" y="5430863"/>
            <a:ext cx="4774930" cy="4116803"/>
            <a:chOff x="2117087" y="5430863"/>
            <a:chExt cx="4774930" cy="41168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7711" y="3519398"/>
              <a:ext cx="9539193" cy="7645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2495" y="9252435"/>
              <a:ext cx="2101306" cy="3809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48458" y="5430863"/>
            <a:ext cx="7728305" cy="4168969"/>
            <a:chOff x="8448458" y="5430863"/>
            <a:chExt cx="7728305" cy="41689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4305" y="3508281"/>
              <a:ext cx="15456610" cy="769032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57716" y="9304601"/>
              <a:ext cx="1512075" cy="3809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40876" y="4264086"/>
            <a:ext cx="4811054" cy="9891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3734" y="3792925"/>
            <a:ext cx="3918064" cy="896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35144" y="3824096"/>
            <a:ext cx="1543073" cy="9467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79822" y="2898640"/>
            <a:ext cx="2443313" cy="789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5400929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684224" cy="56842"/>
            <a:chOff x="1259259" y="2077637"/>
            <a:chExt cx="15684224" cy="568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684224" cy="56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5294" y="2658048"/>
            <a:ext cx="4139623" cy="6468077"/>
            <a:chOff x="1425294" y="2658048"/>
            <a:chExt cx="4139623" cy="6468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5294" y="2954696"/>
              <a:ext cx="3921614" cy="6171429"/>
              <a:chOff x="1425294" y="2954696"/>
              <a:chExt cx="3921614" cy="6171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5294" y="2954696"/>
                <a:ext cx="3921614" cy="617142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5382" y="2614715"/>
              <a:ext cx="2546451" cy="443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60155" y="2963746"/>
            <a:ext cx="4193617" cy="6171429"/>
            <a:chOff x="5660155" y="2963746"/>
            <a:chExt cx="4193617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0155" y="2963746"/>
              <a:ext cx="4193617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2182" y="2632325"/>
            <a:ext cx="2752160" cy="4433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7620" y="4140842"/>
            <a:ext cx="6696895" cy="12124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64762" y="6815659"/>
            <a:ext cx="847167" cy="1179406"/>
            <a:chOff x="10364762" y="6815659"/>
            <a:chExt cx="847167" cy="11794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4762" y="6815659"/>
              <a:ext cx="847167" cy="1179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08031" y="5392029"/>
            <a:ext cx="4847619" cy="3899996"/>
            <a:chOff x="11708031" y="5392029"/>
            <a:chExt cx="4847619" cy="389999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708031" y="5815835"/>
              <a:ext cx="2273998" cy="3467847"/>
              <a:chOff x="11708031" y="5815835"/>
              <a:chExt cx="2273998" cy="346784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08031" y="5815835"/>
                <a:ext cx="2273998" cy="34678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279459" y="5815835"/>
              <a:ext cx="2273998" cy="3467847"/>
              <a:chOff x="14279459" y="5815835"/>
              <a:chExt cx="2273998" cy="34678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79459" y="5815835"/>
                <a:ext cx="2273998" cy="346784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5119" y="5493462"/>
              <a:ext cx="1217570" cy="44332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38572" y="5357744"/>
              <a:ext cx="964547" cy="434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02990" y="7010468"/>
            <a:ext cx="2092068" cy="1123125"/>
            <a:chOff x="5702990" y="7010468"/>
            <a:chExt cx="2092068" cy="11231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2990" y="7010468"/>
              <a:ext cx="2092068" cy="11231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2913" y="6049461"/>
            <a:ext cx="2931849" cy="1123125"/>
            <a:chOff x="1472913" y="6049461"/>
            <a:chExt cx="2931849" cy="11231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2913" y="6049461"/>
              <a:ext cx="2931849" cy="11231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2430" y="2288553"/>
            <a:ext cx="594271" cy="7147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00048" y="2983514"/>
            <a:ext cx="3619048" cy="57143"/>
            <a:chOff x="4500048" y="2983514"/>
            <a:chExt cx="3619048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0048" y="2983514"/>
              <a:ext cx="3619048" cy="5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9096" y="3165972"/>
            <a:ext cx="1728668" cy="6156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7667" y="3822867"/>
            <a:ext cx="2110127" cy="28807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63858" y="2288553"/>
            <a:ext cx="594271" cy="714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32429" y="2983514"/>
            <a:ext cx="3619048" cy="57143"/>
            <a:chOff x="9132429" y="2983514"/>
            <a:chExt cx="3619048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2429" y="2983514"/>
              <a:ext cx="3619048" cy="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0525" y="3165972"/>
            <a:ext cx="1728668" cy="6156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9096" y="3848648"/>
            <a:ext cx="2002236" cy="15278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91525" y="2288553"/>
            <a:ext cx="594271" cy="714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60095" y="2983514"/>
            <a:ext cx="3619048" cy="57143"/>
            <a:chOff x="13760095" y="2983514"/>
            <a:chExt cx="3619048" cy="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0095" y="2983514"/>
              <a:ext cx="3619048" cy="5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8191" y="3165972"/>
            <a:ext cx="2109715" cy="6156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06763" y="4098643"/>
            <a:ext cx="1186713" cy="10367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55239" y="6418944"/>
            <a:ext cx="594271" cy="7147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04762" y="7085332"/>
            <a:ext cx="3619048" cy="57143"/>
            <a:chOff x="4504762" y="7085332"/>
            <a:chExt cx="3619048" cy="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4762" y="7085332"/>
              <a:ext cx="3619048" cy="5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93019" y="7226523"/>
            <a:ext cx="2073957" cy="8949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51429" y="8056366"/>
            <a:ext cx="2196745" cy="10367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63858" y="6418944"/>
            <a:ext cx="594271" cy="714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32429" y="7113904"/>
            <a:ext cx="3619048" cy="57143"/>
            <a:chOff x="9132429" y="7113904"/>
            <a:chExt cx="3619048" cy="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2429" y="7113904"/>
              <a:ext cx="3619048" cy="5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90525" y="7296363"/>
            <a:ext cx="1977858" cy="6156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79096" y="8056363"/>
            <a:ext cx="1132772" cy="10367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91525" y="6418944"/>
            <a:ext cx="594271" cy="7147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60095" y="7113904"/>
            <a:ext cx="3619048" cy="57143"/>
            <a:chOff x="13760095" y="7113904"/>
            <a:chExt cx="3619048" cy="5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0095" y="7113904"/>
              <a:ext cx="3619048" cy="571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48352" y="7206962"/>
            <a:ext cx="2073954" cy="9037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467028" y="-55749"/>
            <a:ext cx="7095523" cy="10341463"/>
            <a:chOff x="-3467028" y="-55749"/>
            <a:chExt cx="7095523" cy="1034146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3467028" y="-55749"/>
              <a:ext cx="7095523" cy="1034146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404490" y="1023770"/>
            <a:ext cx="3313842" cy="1319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6041725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684224" cy="56842"/>
            <a:chOff x="1259259" y="2077637"/>
            <a:chExt cx="15684224" cy="568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684224" cy="568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222" y="3257385"/>
            <a:ext cx="4362193" cy="446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495" y="3727549"/>
            <a:ext cx="6229801" cy="3266211"/>
            <a:chOff x="146495" y="3727549"/>
            <a:chExt cx="6229801" cy="32662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495" y="3727549"/>
              <a:ext cx="6229801" cy="32662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92921" y="2842742"/>
            <a:ext cx="2258051" cy="5426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3302" y="2946141"/>
            <a:ext cx="5954866" cy="6031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476" y="5870635"/>
            <a:ext cx="4499331" cy="1123125"/>
            <a:chOff x="190476" y="5870635"/>
            <a:chExt cx="4499331" cy="1123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476" y="5870635"/>
              <a:ext cx="4499331" cy="1123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9982" y="3468352"/>
            <a:ext cx="4745546" cy="3682442"/>
            <a:chOff x="12509982" y="3468352"/>
            <a:chExt cx="4745546" cy="36824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09982" y="3468352"/>
              <a:ext cx="4745546" cy="368244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48468" y="4958275"/>
            <a:ext cx="5031410" cy="6891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35969" y="3591149"/>
            <a:ext cx="5479966" cy="3495211"/>
            <a:chOff x="6535969" y="3591149"/>
            <a:chExt cx="5479966" cy="34952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5969" y="3591149"/>
              <a:ext cx="5479966" cy="34952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6041725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7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684224" cy="56842"/>
            <a:chOff x="1259259" y="2077637"/>
            <a:chExt cx="15684224" cy="568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684224" cy="568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221" y="4457524"/>
            <a:ext cx="7137788" cy="34011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0716" y="4457526"/>
            <a:ext cx="8107857" cy="3401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1875" y="-1180187"/>
            <a:ext cx="12249175" cy="12646088"/>
            <a:chOff x="7391875" y="-1180187"/>
            <a:chExt cx="12249175" cy="12646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391875" y="-1180187"/>
              <a:ext cx="12249175" cy="12646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6382331" cy="14475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70" y="2123344"/>
            <a:ext cx="5213737" cy="579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71430" y="3638011"/>
            <a:ext cx="3608976" cy="5506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54287" y="3023887"/>
            <a:ext cx="1990428" cy="7485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4287" y="5198354"/>
            <a:ext cx="1931761" cy="74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1432" y="4779191"/>
            <a:ext cx="8416201" cy="140844"/>
            <a:chOff x="8111432" y="4779191"/>
            <a:chExt cx="8416201" cy="1408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1432" y="4779191"/>
              <a:ext cx="8416201" cy="140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2695881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594402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89670" y="1561746"/>
            <a:ext cx="6900627" cy="634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0866" y="5948301"/>
            <a:ext cx="15505552" cy="81881"/>
            <a:chOff x="1360866" y="5948301"/>
            <a:chExt cx="15505552" cy="818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60866" y="5948301"/>
              <a:ext cx="15505552" cy="81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99332" y="6485666"/>
            <a:ext cx="7277783" cy="38432"/>
            <a:chOff x="5599332" y="6485666"/>
            <a:chExt cx="7277783" cy="384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599332" y="6485666"/>
              <a:ext cx="7277783" cy="384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7410" y="2476388"/>
            <a:ext cx="2715135" cy="9312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9416" y="6266572"/>
            <a:ext cx="2632382" cy="884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27929" y="3335904"/>
            <a:ext cx="8664192" cy="2302946"/>
            <a:chOff x="2527929" y="3335904"/>
            <a:chExt cx="8664192" cy="23029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27929" y="3335904"/>
              <a:ext cx="5978084" cy="2302946"/>
              <a:chOff x="2527929" y="3335904"/>
              <a:chExt cx="5978084" cy="230294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27929" y="3335904"/>
                <a:ext cx="5978084" cy="230294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2079" y="3959591"/>
              <a:ext cx="2739782" cy="110487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3132" y="4167617"/>
              <a:ext cx="2512254" cy="65130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09989" y="3622407"/>
              <a:ext cx="195929" cy="6513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27929" y="7067421"/>
            <a:ext cx="5978084" cy="2302946"/>
            <a:chOff x="2527929" y="7067421"/>
            <a:chExt cx="5978084" cy="23029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7929" y="7067421"/>
              <a:ext cx="5978084" cy="230294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80721" y="7637824"/>
            <a:ext cx="195929" cy="6513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98834" y="7749705"/>
            <a:ext cx="3133837" cy="110487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33229" y="6274190"/>
            <a:ext cx="2235751" cy="8849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40310" y="7075040"/>
            <a:ext cx="5978084" cy="2302946"/>
            <a:chOff x="10040310" y="7075040"/>
            <a:chExt cx="5978084" cy="23029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0310" y="7075040"/>
              <a:ext cx="5978084" cy="230294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45483" y="7645443"/>
            <a:ext cx="195929" cy="6513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11218" y="7757322"/>
            <a:ext cx="3178696" cy="11048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42091" y="2568767"/>
            <a:ext cx="2305511" cy="8667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47929" y="3368373"/>
            <a:ext cx="5978084" cy="2302946"/>
            <a:chOff x="10047929" y="3368373"/>
            <a:chExt cx="5978084" cy="23029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7929" y="3368373"/>
              <a:ext cx="5978084" cy="230294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52161" y="3955418"/>
            <a:ext cx="4650648" cy="1104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4979200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594402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5121" y="7878473"/>
            <a:ext cx="8950050" cy="21148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4518" y="3526784"/>
            <a:ext cx="9409170" cy="3852611"/>
            <a:chOff x="4234518" y="3526784"/>
            <a:chExt cx="9409170" cy="3852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32630" y="5186537"/>
              <a:ext cx="1136782" cy="39459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647442" y="3526784"/>
              <a:ext cx="8996245" cy="3852611"/>
              <a:chOff x="4647442" y="3526784"/>
              <a:chExt cx="8996245" cy="385261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872259" y="3526784"/>
                <a:ext cx="8769908" cy="3518790"/>
                <a:chOff x="4872259" y="3526784"/>
                <a:chExt cx="8769908" cy="3518790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872259" y="3526784"/>
                  <a:ext cx="8769908" cy="3518790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18454" y="7040894"/>
                <a:ext cx="900063" cy="39008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78783" y="7047053"/>
                <a:ext cx="900063" cy="39855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85838" y="7053213"/>
                <a:ext cx="900063" cy="39855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15900" y="7059372"/>
                <a:ext cx="900063" cy="39855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45961" y="7065531"/>
                <a:ext cx="900063" cy="398551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53014" y="7071691"/>
                <a:ext cx="900063" cy="39855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83075" y="7077850"/>
                <a:ext cx="900063" cy="39855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690167" y="7084009"/>
                <a:ext cx="900063" cy="398551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97220" y="7090169"/>
                <a:ext cx="900063" cy="39855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616647" y="6662094"/>
                <a:ext cx="249037" cy="39855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622810" y="6291763"/>
                <a:ext cx="256838" cy="398551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628969" y="5912964"/>
                <a:ext cx="247394" cy="398551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35128" y="5534164"/>
                <a:ext cx="245341" cy="39855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641288" y="5155364"/>
                <a:ext cx="244315" cy="39855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647447" y="4776564"/>
                <a:ext cx="245341" cy="39855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653606" y="4397764"/>
                <a:ext cx="250269" cy="398551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659766" y="4018965"/>
                <a:ext cx="250269" cy="398551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665925" y="3640165"/>
                <a:ext cx="249653" cy="398551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647052" y="5914256"/>
                <a:ext cx="954264" cy="546115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58690" y="4714717"/>
                <a:ext cx="954264" cy="546115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908073" y="2858702"/>
            <a:ext cx="7301056" cy="696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5061712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594402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93740" y="2782799"/>
            <a:ext cx="8231987" cy="4328280"/>
            <a:chOff x="5293740" y="2782799"/>
            <a:chExt cx="8231987" cy="4328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3740" y="2782799"/>
              <a:ext cx="8231987" cy="432828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8582" y="7333138"/>
            <a:ext cx="6570970" cy="27445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5706" y="2482096"/>
            <a:ext cx="7636953" cy="69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2695880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594402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03024" y="3634754"/>
            <a:ext cx="4028571" cy="3197677"/>
            <a:chOff x="4058193" y="2591730"/>
            <a:chExt cx="4028571" cy="31976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8193" y="2591730"/>
              <a:ext cx="4020311" cy="2635162"/>
              <a:chOff x="4058193" y="2591730"/>
              <a:chExt cx="4020311" cy="263516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8193" y="2591730"/>
                <a:ext cx="4020311" cy="2635162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7521" y="5273531"/>
              <a:ext cx="1145602" cy="6759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4545" y="3634754"/>
            <a:ext cx="3914286" cy="3111627"/>
            <a:chOff x="9249714" y="2591730"/>
            <a:chExt cx="3914286" cy="311162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249714" y="2591730"/>
              <a:ext cx="3912996" cy="2536701"/>
              <a:chOff x="9249714" y="2591730"/>
              <a:chExt cx="3912996" cy="25367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49714" y="2591730"/>
                <a:ext cx="3912996" cy="253670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5684" y="5201363"/>
              <a:ext cx="937171" cy="6577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57600" y="7505700"/>
            <a:ext cx="9190798" cy="1499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1875" y="-1180187"/>
            <a:ext cx="12249175" cy="12646088"/>
            <a:chOff x="7391875" y="-1180187"/>
            <a:chExt cx="12249175" cy="12646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391875" y="-1180187"/>
              <a:ext cx="12249175" cy="12646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5629589" cy="14475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73334" y="5814391"/>
            <a:ext cx="8610323" cy="9129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4287" y="3023887"/>
            <a:ext cx="3550773" cy="7485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54287" y="5198354"/>
            <a:ext cx="2638029" cy="74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1432" y="4588714"/>
            <a:ext cx="8416201" cy="140844"/>
            <a:chOff x="8111432" y="4588714"/>
            <a:chExt cx="8416201" cy="1408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1432" y="4588714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9051" y="7167762"/>
            <a:ext cx="8416201" cy="140844"/>
            <a:chOff x="8119051" y="7167762"/>
            <a:chExt cx="8416201" cy="1408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9051" y="7167762"/>
              <a:ext cx="8416201" cy="1408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1906" y="7879125"/>
            <a:ext cx="1931769" cy="748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6130513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79286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3170" y="2632820"/>
            <a:ext cx="3137175" cy="3137175"/>
            <a:chOff x="7183170" y="2632820"/>
            <a:chExt cx="3137175" cy="31371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3170" y="2632820"/>
              <a:ext cx="3137175" cy="3137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8750" y="4711298"/>
            <a:ext cx="3137175" cy="3137175"/>
            <a:chOff x="5908750" y="4711298"/>
            <a:chExt cx="3137175" cy="3137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8750" y="4711298"/>
              <a:ext cx="3137175" cy="3137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96022" y="4711298"/>
            <a:ext cx="3137175" cy="3137175"/>
            <a:chOff x="8596022" y="4711298"/>
            <a:chExt cx="3137175" cy="31371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6022" y="4711298"/>
              <a:ext cx="3137175" cy="31371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17891" y="5040674"/>
            <a:ext cx="1212227" cy="200925"/>
            <a:chOff x="5217891" y="5040674"/>
            <a:chExt cx="1212227" cy="2009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217891" y="5040674"/>
              <a:ext cx="1212227" cy="200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59691" y="2922232"/>
            <a:ext cx="1401369" cy="200925"/>
            <a:chOff x="9759691" y="2922232"/>
            <a:chExt cx="1401369" cy="2009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9691" y="2922232"/>
              <a:ext cx="1401369" cy="200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09388" y="5599762"/>
            <a:ext cx="1187141" cy="200925"/>
            <a:chOff x="11609388" y="5599762"/>
            <a:chExt cx="1187141" cy="2009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9388" y="5599762"/>
              <a:ext cx="1187141" cy="20092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08287" y="2800030"/>
            <a:ext cx="3314304" cy="51122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91462" y="3793719"/>
            <a:ext cx="1678795" cy="11004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90287" y="5469030"/>
            <a:ext cx="4579238" cy="15364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33287" y="4919468"/>
            <a:ext cx="3167615" cy="8660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78223" y="2994868"/>
            <a:ext cx="1110025" cy="11541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15252" y="5951671"/>
            <a:ext cx="1826759" cy="15276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02016" y="5152821"/>
            <a:ext cx="1154604" cy="115418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68719" y="5951671"/>
            <a:ext cx="2449435" cy="15276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83284" y="5152821"/>
            <a:ext cx="1147887" cy="115418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7554" y="8359344"/>
            <a:ext cx="13920812" cy="1539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4847955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79286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500" y="2669752"/>
            <a:ext cx="13057196" cy="6766071"/>
            <a:chOff x="1431500" y="2669752"/>
            <a:chExt cx="13057196" cy="67660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31500" y="3264395"/>
              <a:ext cx="5838148" cy="6171429"/>
              <a:chOff x="1431500" y="3264395"/>
              <a:chExt cx="5838148" cy="6171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31500" y="3264395"/>
                <a:ext cx="5838148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37373" y="4001873"/>
              <a:ext cx="6171429" cy="5412786"/>
              <a:chOff x="8137373" y="4001873"/>
              <a:chExt cx="6171429" cy="54127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37373" y="4001873"/>
                <a:ext cx="6171429" cy="541278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906" y="2622134"/>
              <a:ext cx="3601145" cy="63792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36988" y="4001873"/>
              <a:ext cx="2395206" cy="1077492"/>
              <a:chOff x="8036988" y="4001873"/>
              <a:chExt cx="2395206" cy="107749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36988" y="4001873"/>
                <a:ext cx="2395206" cy="107749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77879" y="4184935"/>
              <a:ext cx="4107901" cy="6379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1875" y="-1180187"/>
            <a:ext cx="12249175" cy="12646088"/>
            <a:chOff x="7391875" y="-1180187"/>
            <a:chExt cx="12249175" cy="12646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391875" y="-1180187"/>
              <a:ext cx="12249175" cy="12646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5503107" cy="144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64763" y="2362935"/>
            <a:ext cx="2041666" cy="5233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4847955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79286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1735" y="9163584"/>
            <a:ext cx="13431066" cy="648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8128" y="2530523"/>
            <a:ext cx="16264724" cy="6281469"/>
            <a:chOff x="1188128" y="2530523"/>
            <a:chExt cx="16264724" cy="62814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74722" y="6046445"/>
              <a:ext cx="2017545" cy="45930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7528" y="2482115"/>
              <a:ext cx="5467348" cy="64850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38256" y="3206405"/>
              <a:ext cx="15814596" cy="5091939"/>
              <a:chOff x="1638256" y="3206405"/>
              <a:chExt cx="15814596" cy="509193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638256" y="3227564"/>
                <a:ext cx="7921293" cy="5070779"/>
                <a:chOff x="1638256" y="3227564"/>
                <a:chExt cx="7921293" cy="5070779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1969595" y="3669862"/>
                  <a:ext cx="6612280" cy="4261944"/>
                  <a:chOff x="1969595" y="3669862"/>
                  <a:chExt cx="6612280" cy="4261944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969595" y="3669862"/>
                    <a:ext cx="6612280" cy="42619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644214" y="4606561"/>
                  <a:ext cx="862073" cy="493355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781364" y="5997033"/>
                  <a:ext cx="862071" cy="493354"/>
                </a:xfrm>
                <a:prstGeom prst="rect">
                  <a:avLst/>
                </a:prstGeom>
              </p:spPr>
            </p:pic>
            <p:grpSp>
              <p:nvGrpSpPr>
                <p:cNvPr id="1006" name="그룹 1006"/>
                <p:cNvGrpSpPr/>
                <p:nvPr/>
              </p:nvGrpSpPr>
              <p:grpSpPr>
                <a:xfrm>
                  <a:off x="2106644" y="8040414"/>
                  <a:ext cx="7452905" cy="257930"/>
                  <a:chOff x="2106644" y="8040414"/>
                  <a:chExt cx="7452905" cy="257930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2078081" y="8011851"/>
                    <a:ext cx="834792" cy="361794"/>
                  </a:xfrm>
                  <a:prstGeom prst="rect">
                    <a:avLst/>
                  </a:prstGeom>
                </p:spPr>
              </p:pic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152006" y="8011851"/>
                    <a:ext cx="834792" cy="361794"/>
                  </a:xfrm>
                  <a:prstGeom prst="rect">
                    <a:avLst/>
                  </a:prstGeom>
                </p:spPr>
              </p:pic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260785" y="8017044"/>
                    <a:ext cx="834792" cy="361794"/>
                  </a:xfrm>
                  <a:prstGeom prst="rect">
                    <a:avLst/>
                  </a:prstGeom>
                </p:spPr>
              </p:pic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434481" y="8022238"/>
                    <a:ext cx="834792" cy="361794"/>
                  </a:xfrm>
                  <a:prstGeom prst="rect">
                    <a:avLst/>
                  </a:prstGeom>
                </p:spPr>
              </p:pic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6602970" y="8022238"/>
                    <a:ext cx="834792" cy="361794"/>
                  </a:xfrm>
                  <a:prstGeom prst="rect">
                    <a:avLst/>
                  </a:prstGeom>
                </p:spPr>
              </p:pic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7776666" y="8020939"/>
                    <a:ext cx="834792" cy="36179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1638256" y="3769291"/>
                  <a:ext cx="533301" cy="4175551"/>
                  <a:chOff x="1638256" y="3769291"/>
                  <a:chExt cx="533301" cy="4175551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1608395" y="7664787"/>
                    <a:ext cx="410688" cy="386840"/>
                  </a:xfrm>
                  <a:prstGeom prst="rect">
                    <a:avLst/>
                  </a:prstGeom>
                </p:spPr>
              </p:pic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613589" y="6890978"/>
                    <a:ext cx="410688" cy="386840"/>
                  </a:xfrm>
                  <a:prstGeom prst="rect">
                    <a:avLst/>
                  </a:prstGeom>
                </p:spPr>
              </p:pic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618782" y="6117170"/>
                    <a:ext cx="410688" cy="386840"/>
                  </a:xfrm>
                  <a:prstGeom prst="rect">
                    <a:avLst/>
                  </a:prstGeom>
                </p:spPr>
              </p:pic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623975" y="5343362"/>
                    <a:ext cx="410688" cy="386840"/>
                  </a:xfrm>
                  <a:prstGeom prst="rect">
                    <a:avLst/>
                  </a:prstGeom>
                </p:spPr>
              </p:pic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629169" y="4504637"/>
                    <a:ext cx="410688" cy="386840"/>
                  </a:xfrm>
                  <a:prstGeom prst="rect">
                    <a:avLst/>
                  </a:prstGeom>
                </p:spPr>
              </p:pic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634362" y="3730829"/>
                    <a:ext cx="410688" cy="3868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2404963" y="3179156"/>
                  <a:ext cx="5134623" cy="64850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943555" y="3681925"/>
                <a:ext cx="6670201" cy="4320451"/>
                <a:chOff x="9943555" y="3681925"/>
                <a:chExt cx="6670201" cy="4320451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9943555" y="3681925"/>
                  <a:ext cx="6670201" cy="4320451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121608" y="8044624"/>
                <a:ext cx="7331244" cy="253719"/>
                <a:chOff x="10121608" y="8044624"/>
                <a:chExt cx="7331244" cy="25371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093512" y="8016528"/>
                  <a:ext cx="821165" cy="355888"/>
                </a:xfrm>
                <a:prstGeom prst="rect">
                  <a:avLst/>
                </a:prstGeom>
              </p:spPr>
            </p:pic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1149906" y="8016528"/>
                  <a:ext cx="821165" cy="355888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2240585" y="8021636"/>
                  <a:ext cx="821165" cy="355888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3395122" y="8026745"/>
                  <a:ext cx="821165" cy="355888"/>
                </a:xfrm>
                <a:prstGeom prst="rect">
                  <a:avLst/>
                </a:prstGeom>
              </p:spPr>
            </p:pic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4544536" y="8026745"/>
                  <a:ext cx="821165" cy="355888"/>
                </a:xfrm>
                <a:prstGeom prst="rect">
                  <a:avLst/>
                </a:prstGeom>
              </p:spPr>
            </p:pic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5699073" y="8025468"/>
                  <a:ext cx="821165" cy="35588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530175" y="7682748"/>
                <a:ext cx="403984" cy="38052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535284" y="6921571"/>
                <a:ext cx="403984" cy="380525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540393" y="6160395"/>
                <a:ext cx="403984" cy="380525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545501" y="5399218"/>
                <a:ext cx="403984" cy="380525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550610" y="4574184"/>
                <a:ext cx="403984" cy="380525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555718" y="3813008"/>
                <a:ext cx="403984" cy="380525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974448" y="4262534"/>
                <a:ext cx="862071" cy="493354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23897" y="5318506"/>
                <a:ext cx="862073" cy="493355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0480550" y="3157996"/>
                <a:ext cx="5039098" cy="648508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287103" y="6054064"/>
              <a:ext cx="2017545" cy="459303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33840" y="8464877"/>
              <a:ext cx="1660640" cy="459303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876180" y="8464877"/>
              <a:ext cx="1660640" cy="4593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4847955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79286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2445" y="6640590"/>
            <a:ext cx="16515232" cy="2986163"/>
            <a:chOff x="832445" y="6640590"/>
            <a:chExt cx="16515232" cy="29861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2445" y="6640590"/>
              <a:ext cx="5209124" cy="2986163"/>
              <a:chOff x="832445" y="6640590"/>
              <a:chExt cx="5209124" cy="298616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400791" y="6002177"/>
                <a:ext cx="9786107" cy="4832769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9303" y="6587448"/>
                <a:ext cx="3143068" cy="7085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5411" y="6640590"/>
              <a:ext cx="5209124" cy="2977907"/>
              <a:chOff x="6475411" y="6640590"/>
              <a:chExt cx="5209124" cy="29779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42174" y="5993920"/>
                <a:ext cx="9786107" cy="4832769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22269" y="6587448"/>
                <a:ext cx="3306037" cy="7085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38553" y="6640590"/>
              <a:ext cx="5209124" cy="2977907"/>
              <a:chOff x="12138553" y="6640590"/>
              <a:chExt cx="5209124" cy="29779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05359" y="5993920"/>
                <a:ext cx="9786107" cy="483276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85411" y="6587448"/>
                <a:ext cx="3631975" cy="70856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466667" y="2437331"/>
            <a:ext cx="9192038" cy="3047054"/>
            <a:chOff x="4466667" y="2437331"/>
            <a:chExt cx="9192038" cy="30470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6667" y="2437331"/>
              <a:ext cx="9192038" cy="30470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4283" y="3354104"/>
            <a:ext cx="7859210" cy="16075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25706" y="5861782"/>
            <a:ext cx="6712286" cy="765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3556711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79286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41733" y="3126853"/>
            <a:ext cx="5400856" cy="3754211"/>
            <a:chOff x="2041733" y="3126853"/>
            <a:chExt cx="5400856" cy="37542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1733" y="3126853"/>
              <a:ext cx="5400856" cy="37542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7516" y="6914286"/>
            <a:ext cx="5415073" cy="2577778"/>
            <a:chOff x="2027516" y="6914286"/>
            <a:chExt cx="5415073" cy="2577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7516" y="6914286"/>
              <a:ext cx="5415073" cy="25777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496" y="2505902"/>
            <a:ext cx="5388650" cy="660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33333" y="7017088"/>
            <a:ext cx="5380952" cy="2782912"/>
            <a:chOff x="9333333" y="7017088"/>
            <a:chExt cx="5380952" cy="27829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3333" y="7017088"/>
              <a:ext cx="5380952" cy="27829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4792" y="6989213"/>
            <a:ext cx="5260880" cy="6603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48144" y="2989604"/>
            <a:ext cx="6145700" cy="3779839"/>
            <a:chOff x="8948144" y="2989604"/>
            <a:chExt cx="6145700" cy="37798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948144" y="2989604"/>
              <a:ext cx="6145700" cy="3438327"/>
              <a:chOff x="8948144" y="2989604"/>
              <a:chExt cx="6145700" cy="343832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63871" y="6197445"/>
                <a:ext cx="674078" cy="29214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42979" y="6197445"/>
                <a:ext cx="674078" cy="29214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247372" y="6201213"/>
                <a:ext cx="674078" cy="29214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098861" y="6204980"/>
                <a:ext cx="674078" cy="292142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946573" y="6204980"/>
                <a:ext cx="674078" cy="292142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798062" y="6204038"/>
                <a:ext cx="674078" cy="292142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9686935" y="2989604"/>
                <a:ext cx="4764293" cy="3195214"/>
                <a:chOff x="9686935" y="2989604"/>
                <a:chExt cx="4764293" cy="319521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686935" y="2989604"/>
                  <a:ext cx="4764293" cy="319521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326545" y="3055365"/>
                <a:ext cx="483082" cy="2908866"/>
                <a:chOff x="9326545" y="3055365"/>
                <a:chExt cx="483082" cy="290886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301433" y="5728018"/>
                  <a:ext cx="440628" cy="324616"/>
                </a:xfrm>
                <a:prstGeom prst="rect">
                  <a:avLst/>
                </a:prstGeom>
              </p:spPr>
            </p:pic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307203" y="5373403"/>
                  <a:ext cx="440628" cy="324616"/>
                </a:xfrm>
                <a:prstGeom prst="rect">
                  <a:avLst/>
                </a:prstGeom>
              </p:spPr>
            </p:pic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312969" y="4946712"/>
                  <a:ext cx="440628" cy="324616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312969" y="4586331"/>
                  <a:ext cx="440628" cy="324616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9318735" y="4159640"/>
                  <a:ext cx="440628" cy="324616"/>
                </a:xfrm>
                <a:prstGeom prst="rect">
                  <a:avLst/>
                </a:prstGeom>
              </p:spPr>
            </p:pic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324501" y="3805025"/>
                  <a:ext cx="440628" cy="324616"/>
                </a:xfrm>
                <a:prstGeom prst="rect">
                  <a:avLst/>
                </a:prstGeom>
              </p:spPr>
            </p:pic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9330267" y="3378334"/>
                  <a:ext cx="440628" cy="324616"/>
                </a:xfrm>
                <a:prstGeom prst="rect">
                  <a:avLst/>
                </a:prstGeom>
              </p:spPr>
            </p:pic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9336033" y="3023720"/>
                  <a:ext cx="440628" cy="324616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5400000">
                <a:off x="8332559" y="4686628"/>
                <a:ext cx="1526878" cy="34760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03408" y="6506746"/>
              <a:ext cx="1256772" cy="34760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21006" y="2610168"/>
            <a:ext cx="5373987" cy="5399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23182" y="6175100"/>
            <a:ext cx="7277783" cy="38432"/>
            <a:chOff x="4723182" y="6175100"/>
            <a:chExt cx="7277783" cy="384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4723182" y="6175100"/>
              <a:ext cx="7277783" cy="384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3556711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79286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0125" y="8233620"/>
            <a:ext cx="11741242" cy="765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55183" y="3832157"/>
            <a:ext cx="5680366" cy="3486753"/>
            <a:chOff x="3055183" y="3832157"/>
            <a:chExt cx="5680366" cy="3486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5183" y="3832157"/>
              <a:ext cx="5680366" cy="3486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4354" y="4109929"/>
            <a:ext cx="456638" cy="2688446"/>
            <a:chOff x="2514354" y="4109929"/>
            <a:chExt cx="456638" cy="2688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2422" y="4077997"/>
              <a:ext cx="560296" cy="40446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8811" y="4643201"/>
              <a:ext cx="560296" cy="41325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5197" y="5288239"/>
              <a:ext cx="560296" cy="4132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1584" y="5853445"/>
              <a:ext cx="560296" cy="41325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7970" y="6498482"/>
              <a:ext cx="560296" cy="4132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465327" y="5522313"/>
            <a:ext cx="1605506" cy="3850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35014" y="7318910"/>
            <a:ext cx="6079523" cy="256762"/>
            <a:chOff x="3135014" y="7318910"/>
            <a:chExt cx="6079523" cy="256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06276" y="7290172"/>
              <a:ext cx="839933" cy="36402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81612" y="7290172"/>
              <a:ext cx="839933" cy="36402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2597" y="7294019"/>
              <a:ext cx="839933" cy="36402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1838" y="7297866"/>
              <a:ext cx="839933" cy="36402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57222" y="7297866"/>
              <a:ext cx="839933" cy="36402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86294" y="7296904"/>
              <a:ext cx="839933" cy="3640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38388" y="4432270"/>
            <a:ext cx="762370" cy="44984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20040" y="6340750"/>
            <a:ext cx="640911" cy="44984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25809" y="5377500"/>
            <a:ext cx="786046" cy="449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36138" y="3870253"/>
            <a:ext cx="6954527" cy="3705419"/>
            <a:chOff x="9336138" y="3870253"/>
            <a:chExt cx="6954527" cy="37054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193991" y="3870253"/>
              <a:ext cx="5622560" cy="3451270"/>
              <a:chOff x="10193991" y="3870253"/>
              <a:chExt cx="5622560" cy="345127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193991" y="3870253"/>
                <a:ext cx="5622560" cy="34512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244574" y="3870253"/>
              <a:ext cx="5571977" cy="3451270"/>
              <a:chOff x="10244574" y="3870253"/>
              <a:chExt cx="5571977" cy="345127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244574" y="3870253"/>
                <a:ext cx="5571977" cy="345127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10393" y="4860642"/>
              <a:ext cx="554594" cy="40035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16717" y="5341075"/>
              <a:ext cx="554594" cy="40904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23038" y="5821510"/>
              <a:ext cx="554594" cy="40904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29360" y="6380965"/>
              <a:ext cx="554594" cy="40904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35682" y="6861400"/>
              <a:ext cx="554594" cy="40904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8703649" y="5626501"/>
              <a:ext cx="1589168" cy="38108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273010" y="7321523"/>
              <a:ext cx="6017655" cy="254149"/>
              <a:chOff x="10273010" y="7321523"/>
              <a:chExt cx="6017655" cy="25414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244564" y="7293077"/>
                <a:ext cx="831385" cy="36031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110992" y="7293077"/>
                <a:ext cx="831385" cy="360318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081995" y="7296885"/>
                <a:ext cx="831385" cy="360318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021575" y="7300693"/>
                <a:ext cx="831385" cy="360318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957339" y="7300693"/>
                <a:ext cx="831385" cy="360318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4975939" y="7299741"/>
                <a:ext cx="831385" cy="360318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035404" y="4395222"/>
              <a:ext cx="634389" cy="445268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325704" y="5079979"/>
              <a:ext cx="778047" cy="44526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289863" y="5602763"/>
              <a:ext cx="754612" cy="445268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16712" y="4377048"/>
              <a:ext cx="554594" cy="40904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723034" y="3869747"/>
              <a:ext cx="554594" cy="40904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510352" y="2979131"/>
            <a:ext cx="9351213" cy="609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3556711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79286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3610" y="5717676"/>
            <a:ext cx="14916448" cy="4218254"/>
            <a:chOff x="1383610" y="5717676"/>
            <a:chExt cx="14916448" cy="421825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3610" y="6529509"/>
              <a:ext cx="4704846" cy="3406421"/>
              <a:chOff x="1383610" y="6529509"/>
              <a:chExt cx="4704846" cy="340642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633435" y="5598229"/>
                <a:ext cx="8838748" cy="57836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35612" y="6481511"/>
                <a:ext cx="2838798" cy="6399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65059" y="6529509"/>
              <a:ext cx="4704846" cy="3398964"/>
              <a:chOff x="6365059" y="6529509"/>
              <a:chExt cx="4704846" cy="3398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48014" y="5590772"/>
                <a:ext cx="8838748" cy="578360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17061" y="6481511"/>
                <a:ext cx="2985991" cy="63996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95212" y="6529509"/>
              <a:ext cx="4704846" cy="3398964"/>
              <a:chOff x="11595212" y="6529509"/>
              <a:chExt cx="4704846" cy="33989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78206" y="5590772"/>
                <a:ext cx="8838748" cy="57836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547214" y="6481511"/>
                <a:ext cx="3280376" cy="63996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8069" y="5666066"/>
              <a:ext cx="5788273" cy="691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0990" y="2357563"/>
            <a:ext cx="7238534" cy="3254832"/>
            <a:chOff x="4970990" y="2357563"/>
            <a:chExt cx="7238534" cy="32548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0990" y="2357563"/>
              <a:ext cx="7238534" cy="32548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81609" y="3584197"/>
            <a:ext cx="6988952" cy="94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2695882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79286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567" y="4636192"/>
            <a:ext cx="3557265" cy="6603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9409" y="3528157"/>
            <a:ext cx="6231020" cy="9186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32380" y="9057091"/>
            <a:ext cx="6094795" cy="6889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5176" y="9057091"/>
            <a:ext cx="5063164" cy="6889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24394" y="9057091"/>
            <a:ext cx="5063164" cy="6889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8257" y="2181952"/>
            <a:ext cx="12224278" cy="765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779" y="5132432"/>
            <a:ext cx="5569931" cy="3551243"/>
            <a:chOff x="507779" y="5132432"/>
            <a:chExt cx="5569931" cy="35512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3131" y="5132432"/>
              <a:ext cx="4552827" cy="3265730"/>
              <a:chOff x="1173131" y="5132432"/>
              <a:chExt cx="4552827" cy="326573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3131" y="5132432"/>
                <a:ext cx="4552827" cy="326573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49790" y="8479658"/>
              <a:ext cx="4827919" cy="204016"/>
              <a:chOff x="1249790" y="8479658"/>
              <a:chExt cx="4827919" cy="2040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6956" y="8456824"/>
                <a:ext cx="667388" cy="289242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22084" y="8456824"/>
                <a:ext cx="667388" cy="28924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01112" y="8459880"/>
                <a:ext cx="667388" cy="28924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454931" y="8462937"/>
                <a:ext cx="667388" cy="28924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205687" y="8462937"/>
                <a:ext cx="667388" cy="28924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022902" y="8462173"/>
                <a:ext cx="667388" cy="28924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2834" y="5313470"/>
              <a:ext cx="301402" cy="3323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7978" y="5922068"/>
              <a:ext cx="301402" cy="33232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114" y="6594966"/>
              <a:ext cx="301402" cy="33232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8258" y="7280274"/>
              <a:ext cx="301402" cy="33232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3394" y="7953172"/>
              <a:ext cx="301402" cy="33232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-6617" y="6998024"/>
              <a:ext cx="1292571" cy="31006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62148" y="6488810"/>
              <a:ext cx="613989" cy="3622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21647" y="6736694"/>
              <a:ext cx="516171" cy="36229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07499" y="5801817"/>
              <a:ext cx="633057" cy="362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6190" y="5161905"/>
            <a:ext cx="5588710" cy="3549655"/>
            <a:chOff x="6046190" y="5161905"/>
            <a:chExt cx="5588710" cy="354965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26358" y="5161905"/>
              <a:ext cx="4506815" cy="3359905"/>
              <a:chOff x="6726358" y="5161905"/>
              <a:chExt cx="4506815" cy="335990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726358" y="5161905"/>
                <a:ext cx="4506815" cy="335990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41136" y="8481909"/>
              <a:ext cx="675627" cy="29281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60032" y="8481909"/>
              <a:ext cx="675627" cy="29281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40518" y="8485003"/>
              <a:ext cx="675627" cy="29281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95469" y="8488098"/>
              <a:ext cx="675627" cy="29281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823927" y="8488098"/>
              <a:ext cx="675627" cy="29281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66485" y="8487324"/>
              <a:ext cx="675627" cy="29281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90941" y="8074506"/>
              <a:ext cx="353259" cy="32534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5532197" y="7025437"/>
              <a:ext cx="1291440" cy="30968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474125" y="6476911"/>
              <a:ext cx="613236" cy="36184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92782" y="5508716"/>
              <a:ext cx="515537" cy="36184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362949" y="5508716"/>
              <a:ext cx="632281" cy="36184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97069" y="7552036"/>
              <a:ext cx="353259" cy="33191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03198" y="6945302"/>
              <a:ext cx="353259" cy="33191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09326" y="6338569"/>
              <a:ext cx="353259" cy="33191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415455" y="5808443"/>
              <a:ext cx="353259" cy="331915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421584" y="5194048"/>
              <a:ext cx="353259" cy="331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58445" y="5238095"/>
            <a:ext cx="6097395" cy="3503326"/>
            <a:chOff x="11458445" y="5238095"/>
            <a:chExt cx="6097395" cy="35033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210389" y="5238095"/>
              <a:ext cx="4845533" cy="3297958"/>
              <a:chOff x="12210389" y="5238095"/>
              <a:chExt cx="4845533" cy="329795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2210389" y="5238095"/>
                <a:ext cx="4845533" cy="3297958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5400000">
              <a:off x="10865319" y="6943812"/>
              <a:ext cx="1468447" cy="3317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237561" y="8536053"/>
              <a:ext cx="5318278" cy="205368"/>
              <a:chOff x="12237561" y="8536053"/>
              <a:chExt cx="5318278" cy="20536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2214705" y="8513197"/>
                <a:ext cx="668021" cy="289517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3051286" y="8513197"/>
                <a:ext cx="668021" cy="289517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3814972" y="8516835"/>
                <a:ext cx="668021" cy="289517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4609120" y="8520474"/>
                <a:ext cx="668021" cy="289517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5451468" y="8520474"/>
                <a:ext cx="668021" cy="289517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6303842" y="8519564"/>
                <a:ext cx="668021" cy="289517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599564" y="5739744"/>
              <a:ext cx="606208" cy="425488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940880" y="6394083"/>
              <a:ext cx="743484" cy="42548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080808" y="7017582"/>
              <a:ext cx="721090" cy="42548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825378" y="5276120"/>
              <a:ext cx="431913" cy="2989009"/>
              <a:chOff x="11825378" y="5276120"/>
              <a:chExt cx="431913" cy="298900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1798712" y="6159945"/>
                <a:ext cx="467899" cy="337769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1804755" y="6596690"/>
                <a:ext cx="467899" cy="337769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1810796" y="7041743"/>
                <a:ext cx="467899" cy="337769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1816836" y="7562304"/>
                <a:ext cx="467899" cy="337769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1822877" y="8007357"/>
                <a:ext cx="467899" cy="337769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1804751" y="5720180"/>
                <a:ext cx="467899" cy="337769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1810792" y="5249454"/>
                <a:ext cx="467899" cy="337769"/>
              </a:xfrm>
              <a:prstGeom prst="rect">
                <a:avLst/>
              </a:prstGeom>
            </p:spPr>
          </p:pic>
        </p:grpSp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6076154" y="4636192"/>
            <a:ext cx="3709135" cy="66030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1716477" y="4636192"/>
            <a:ext cx="4012873" cy="660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1875" y="-1180187"/>
            <a:ext cx="12249175" cy="12646088"/>
            <a:chOff x="7391875" y="-1180187"/>
            <a:chExt cx="12249175" cy="12646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391875" y="-1180187"/>
              <a:ext cx="12249175" cy="12646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6129387" cy="14475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54287" y="3023887"/>
            <a:ext cx="1617104" cy="7485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4287" y="5198354"/>
            <a:ext cx="1931763" cy="74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54289" y="4350619"/>
            <a:ext cx="8416201" cy="140844"/>
            <a:chOff x="8054289" y="4350619"/>
            <a:chExt cx="8416201" cy="140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4289" y="4350619"/>
              <a:ext cx="8416201" cy="140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2372106" cy="916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462545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236496" y="2255769"/>
            <a:ext cx="8615987" cy="765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0016" y="3049516"/>
            <a:ext cx="9947959" cy="6712389"/>
            <a:chOff x="3500016" y="3049516"/>
            <a:chExt cx="9947959" cy="67123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0016" y="3049516"/>
              <a:ext cx="9947959" cy="67123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2695883" cy="916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462545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4435" y="2692814"/>
            <a:ext cx="4069862" cy="6171429"/>
            <a:chOff x="2744435" y="2692814"/>
            <a:chExt cx="4069862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4435" y="2692814"/>
              <a:ext cx="4069862" cy="617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8508" y="8092173"/>
            <a:ext cx="6960132" cy="7655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5596" y="3232772"/>
            <a:ext cx="6171429" cy="4357215"/>
            <a:chOff x="8685596" y="3232772"/>
            <a:chExt cx="6171429" cy="4357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5596" y="3232772"/>
              <a:ext cx="6171429" cy="43572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2695883" cy="916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462545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4220" y="8187411"/>
            <a:ext cx="7881444" cy="1846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18809" y="2344790"/>
            <a:ext cx="4900890" cy="2843265"/>
            <a:chOff x="2118809" y="2344790"/>
            <a:chExt cx="4900890" cy="28432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8809" y="2344790"/>
              <a:ext cx="4900890" cy="2843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550" y="5154661"/>
            <a:ext cx="4860284" cy="4750101"/>
            <a:chOff x="2157550" y="5154661"/>
            <a:chExt cx="4860284" cy="47501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7550" y="5154661"/>
              <a:ext cx="4860284" cy="47501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779323"/>
            <a:ext cx="6042490" cy="5021574"/>
            <a:chOff x="9142857" y="2779323"/>
            <a:chExt cx="6042490" cy="50215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779323"/>
              <a:ext cx="6042490" cy="50215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6"/>
            <a:ext cx="2265472" cy="916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4" cy="5307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385" y="2943773"/>
            <a:ext cx="3465106" cy="6092391"/>
            <a:chOff x="1572385" y="2943773"/>
            <a:chExt cx="3465106" cy="60923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385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1474" y="2943773"/>
            <a:ext cx="3465106" cy="6092391"/>
            <a:chOff x="5521474" y="2943773"/>
            <a:chExt cx="3465106" cy="60923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1474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0563" y="2943773"/>
            <a:ext cx="3465106" cy="6092391"/>
            <a:chOff x="9470563" y="2943773"/>
            <a:chExt cx="3465106" cy="60923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0563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9652" y="2943773"/>
            <a:ext cx="3465106" cy="6092391"/>
            <a:chOff x="13419652" y="2943773"/>
            <a:chExt cx="3465106" cy="6092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9652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524" y="9060012"/>
            <a:ext cx="16038095" cy="216179"/>
            <a:chOff x="1209524" y="9060012"/>
            <a:chExt cx="16038095" cy="2161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09524" y="9100188"/>
              <a:ext cx="16038095" cy="126542"/>
              <a:chOff x="1209524" y="9100188"/>
              <a:chExt cx="16038095" cy="126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09524" y="9100188"/>
                <a:ext cx="16038095" cy="1265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189064" y="9060012"/>
              <a:ext cx="12079015" cy="216179"/>
              <a:chOff x="3189064" y="9060012"/>
              <a:chExt cx="12079015" cy="21617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189064" y="9060012"/>
                <a:ext cx="216179" cy="216179"/>
                <a:chOff x="3189064" y="9060012"/>
                <a:chExt cx="216179" cy="216179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189064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143343" y="9060012"/>
                <a:ext cx="216179" cy="216179"/>
                <a:chOff x="7143343" y="9060012"/>
                <a:chExt cx="216179" cy="216179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143343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097621" y="9060012"/>
                <a:ext cx="216179" cy="216179"/>
                <a:chOff x="11097621" y="9060012"/>
                <a:chExt cx="216179" cy="21617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097621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5051900" y="9060012"/>
                <a:ext cx="216179" cy="216179"/>
                <a:chOff x="15051900" y="9060012"/>
                <a:chExt cx="216179" cy="21617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051900" y="9060012"/>
                  <a:ext cx="216179" cy="21617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0706" y="5658839"/>
            <a:ext cx="2936322" cy="213582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3325" y="4149982"/>
            <a:ext cx="2356367" cy="15799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6755" y="4113379"/>
            <a:ext cx="2100482" cy="11690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82411" y="4160249"/>
            <a:ext cx="1903382" cy="116901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80601" y="4149982"/>
            <a:ext cx="1903382" cy="116901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09791" y="5658839"/>
            <a:ext cx="2754263" cy="213582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8001" y="5658839"/>
            <a:ext cx="2732169" cy="213582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58858" y="5658839"/>
            <a:ext cx="2749819" cy="2135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1875" y="-1180187"/>
            <a:ext cx="12249175" cy="12646088"/>
            <a:chOff x="7391875" y="-1180187"/>
            <a:chExt cx="12249175" cy="12646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391875" y="-1180187"/>
              <a:ext cx="12249175" cy="12646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5629589" cy="1447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3670589" cy="916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345214" cy="530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5278" y="3036440"/>
            <a:ext cx="7750221" cy="6040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5876" y="3727618"/>
            <a:ext cx="7543307" cy="4825036"/>
            <a:chOff x="1215876" y="3727618"/>
            <a:chExt cx="7543307" cy="4825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876" y="3727618"/>
              <a:ext cx="7543307" cy="48250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3072" y="3646954"/>
            <a:ext cx="9039446" cy="19243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60053" y="5106062"/>
            <a:ext cx="10902910" cy="408869"/>
            <a:chOff x="4060053" y="5106062"/>
            <a:chExt cx="10902910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0053" y="5106062"/>
              <a:ext cx="10902910" cy="4088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6"/>
            <a:ext cx="2695888" cy="916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4" cy="5307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07749" y="6183360"/>
            <a:ext cx="7573189" cy="74270"/>
            <a:chOff x="5707749" y="6183360"/>
            <a:chExt cx="7573189" cy="74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707749" y="6183360"/>
              <a:ext cx="7573189" cy="742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7947" y="6391462"/>
            <a:ext cx="7972566" cy="78187"/>
            <a:chOff x="1587947" y="6391462"/>
            <a:chExt cx="7972566" cy="781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947" y="6391462"/>
              <a:ext cx="7972566" cy="781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33674" y="2590656"/>
            <a:ext cx="3356162" cy="8444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46672" y="8267238"/>
            <a:ext cx="2245773" cy="1211807"/>
            <a:chOff x="13646672" y="8267238"/>
            <a:chExt cx="2245773" cy="12118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46672" y="8307617"/>
              <a:ext cx="858118" cy="1169664"/>
              <a:chOff x="13646672" y="8307617"/>
              <a:chExt cx="858118" cy="116966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46672" y="8307617"/>
                <a:ext cx="858118" cy="116966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313913" y="8267238"/>
              <a:ext cx="864574" cy="1094288"/>
              <a:chOff x="14313913" y="8267238"/>
              <a:chExt cx="864574" cy="10942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13913" y="8267238"/>
                <a:ext cx="864574" cy="10942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97207" y="8270642"/>
              <a:ext cx="886318" cy="1112131"/>
              <a:chOff x="14997207" y="8270642"/>
              <a:chExt cx="886318" cy="11121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97207" y="8270642"/>
                <a:ext cx="886318" cy="111213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003235" y="5233536"/>
            <a:ext cx="1802208" cy="2261370"/>
            <a:chOff x="11003235" y="5233536"/>
            <a:chExt cx="1802208" cy="22613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3235" y="5233536"/>
              <a:ext cx="1802208" cy="22613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01021" y="8599635"/>
            <a:ext cx="1635222" cy="986728"/>
            <a:chOff x="3101021" y="8599635"/>
            <a:chExt cx="1635222" cy="9867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01021" y="8599635"/>
              <a:ext cx="1635222" cy="9867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49270" y="9057418"/>
            <a:ext cx="2013187" cy="854434"/>
            <a:chOff x="5349270" y="9057418"/>
            <a:chExt cx="2013187" cy="8544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49270" y="9057418"/>
              <a:ext cx="2013187" cy="8544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16183" y="4936835"/>
            <a:ext cx="802147" cy="895420"/>
            <a:chOff x="6816183" y="4936835"/>
            <a:chExt cx="802147" cy="8954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6183" y="4936835"/>
              <a:ext cx="802147" cy="895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89330" y="4790377"/>
            <a:ext cx="1497132" cy="895437"/>
            <a:chOff x="2489330" y="4790377"/>
            <a:chExt cx="1497132" cy="8954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89330" y="4790377"/>
              <a:ext cx="1497132" cy="8954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92995" y="7367372"/>
            <a:ext cx="3959074" cy="1535151"/>
            <a:chOff x="2492995" y="7367372"/>
            <a:chExt cx="3959074" cy="15351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92995" y="7367372"/>
              <a:ext cx="3959074" cy="15351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51663" y="7150305"/>
            <a:ext cx="1359387" cy="1604925"/>
            <a:chOff x="6951663" y="7150305"/>
            <a:chExt cx="1359387" cy="16049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51663" y="7150305"/>
              <a:ext cx="1359387" cy="160492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95863" y="2590656"/>
            <a:ext cx="1065414" cy="84442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15809" y="6696455"/>
            <a:ext cx="3544505" cy="84442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360389" y="7815639"/>
            <a:ext cx="1445054" cy="1537609"/>
            <a:chOff x="11360389" y="7815639"/>
            <a:chExt cx="1445054" cy="15376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60389" y="7815639"/>
              <a:ext cx="1445054" cy="153760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00039" y="3771818"/>
            <a:ext cx="1024732" cy="73030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04801" y="2888547"/>
            <a:ext cx="1202311" cy="73030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916246" y="2250695"/>
            <a:ext cx="2416370" cy="2103413"/>
            <a:chOff x="4916246" y="2250695"/>
            <a:chExt cx="2416370" cy="210341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916246" y="2250695"/>
              <a:ext cx="2182541" cy="1812147"/>
              <a:chOff x="4916246" y="2250695"/>
              <a:chExt cx="2182541" cy="181214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916246" y="2250695"/>
                <a:ext cx="2182541" cy="1812147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99482" y="4009343"/>
              <a:ext cx="893535" cy="4517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12649" y="3897236"/>
            <a:ext cx="3205491" cy="1552381"/>
            <a:chOff x="12212649" y="3897236"/>
            <a:chExt cx="3205491" cy="155238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212649" y="3897236"/>
              <a:ext cx="3029292" cy="1547336"/>
              <a:chOff x="12212649" y="3897236"/>
              <a:chExt cx="3029292" cy="154733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212649" y="3897236"/>
                <a:ext cx="3029292" cy="154733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354297" y="5082853"/>
              <a:ext cx="838895" cy="4241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921356" y="5572461"/>
            <a:ext cx="2993567" cy="2076190"/>
            <a:chOff x="13921356" y="5572461"/>
            <a:chExt cx="2993567" cy="207619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921356" y="5572461"/>
              <a:ext cx="1963209" cy="2069328"/>
              <a:chOff x="13921356" y="5572461"/>
              <a:chExt cx="1963209" cy="206932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921356" y="5572461"/>
                <a:ext cx="1963209" cy="2069328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851081" y="7105220"/>
              <a:ext cx="451593" cy="42413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472531" y="4833791"/>
            <a:ext cx="1463681" cy="799490"/>
            <a:chOff x="4472531" y="4833791"/>
            <a:chExt cx="1463681" cy="7994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72531" y="4833791"/>
              <a:ext cx="1463681" cy="7994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440793" y="2655635"/>
            <a:ext cx="1385520" cy="1728318"/>
            <a:chOff x="3440793" y="2655635"/>
            <a:chExt cx="1385520" cy="172831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440793" y="2655635"/>
              <a:ext cx="1286184" cy="1438005"/>
              <a:chOff x="3440793" y="2655635"/>
              <a:chExt cx="1286184" cy="143800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3440793" y="2655635"/>
                <a:ext cx="1286184" cy="1438005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57054" y="4015862"/>
              <a:ext cx="1106304" cy="4823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6"/>
            <a:ext cx="2695888" cy="916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4" cy="5307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1050" y="5947331"/>
            <a:ext cx="8194700" cy="9329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33033" y="2307458"/>
            <a:ext cx="13589631" cy="1570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33033" y="3309659"/>
            <a:ext cx="13589631" cy="15707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33033" y="6649579"/>
            <a:ext cx="13589631" cy="13803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10900" y="5613801"/>
            <a:ext cx="13560119" cy="15146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33033" y="4319944"/>
            <a:ext cx="13589631" cy="19194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721967" y="7576188"/>
            <a:ext cx="13574875" cy="13803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724733" y="8505811"/>
            <a:ext cx="13578564" cy="1380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7"/>
            <a:ext cx="3451507" cy="916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4" cy="5307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3020" y="2869223"/>
            <a:ext cx="5228124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6954" y="3688269"/>
            <a:ext cx="10456523" cy="3603283"/>
            <a:chOff x="1266954" y="3688269"/>
            <a:chExt cx="10456523" cy="36032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954" y="3688269"/>
              <a:ext cx="10456523" cy="36032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73162" y="5107303"/>
            <a:ext cx="4380453" cy="2879742"/>
            <a:chOff x="12173162" y="5107303"/>
            <a:chExt cx="4380453" cy="28797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3162" y="5107303"/>
              <a:ext cx="4380453" cy="28797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52843" y="4475568"/>
            <a:ext cx="4163769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23810" y="3808278"/>
            <a:ext cx="1518200" cy="740639"/>
            <a:chOff x="11523810" y="3808278"/>
            <a:chExt cx="1518200" cy="7406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23810" y="3808278"/>
              <a:ext cx="1518200" cy="7406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6973" y="7689254"/>
            <a:ext cx="8981804" cy="18285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37746" y="6484958"/>
            <a:ext cx="2786941" cy="674167"/>
            <a:chOff x="15537746" y="6484958"/>
            <a:chExt cx="2786941" cy="6741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5537746" y="6484958"/>
              <a:ext cx="2786941" cy="6741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09986" y="8180689"/>
            <a:ext cx="3614255" cy="761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6"/>
            <a:ext cx="3126304" cy="916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4" cy="5307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8342" y="4832089"/>
            <a:ext cx="7784992" cy="5453625"/>
            <a:chOff x="9508342" y="4832089"/>
            <a:chExt cx="7784992" cy="54536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08342" y="4832089"/>
              <a:ext cx="7784992" cy="5453625"/>
              <a:chOff x="9508342" y="4832089"/>
              <a:chExt cx="7784992" cy="545362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08342" y="4832089"/>
                <a:ext cx="7784992" cy="545362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4105" y="5820738"/>
              <a:ext cx="4421869" cy="212049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271241" y="5481916"/>
              <a:ext cx="1994265" cy="2554871"/>
              <a:chOff x="10271241" y="5481916"/>
              <a:chExt cx="1994265" cy="25548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04277" y="4334649"/>
                <a:ext cx="3988529" cy="510974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71241" y="5481916"/>
                <a:ext cx="1994265" cy="255487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545" y="2530138"/>
            <a:ext cx="10126556" cy="13608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4328" y="3451819"/>
            <a:ext cx="10256125" cy="1352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6767" y="1336706"/>
            <a:ext cx="2809765" cy="916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449" y="1013211"/>
            <a:ext cx="2213354" cy="5307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259" y="2077637"/>
            <a:ext cx="15767196" cy="57143"/>
            <a:chOff x="1259259" y="2077637"/>
            <a:chExt cx="15767196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59" y="2077637"/>
              <a:ext cx="15767196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7471" y="2507692"/>
            <a:ext cx="10775869" cy="683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3560" y="6847392"/>
            <a:ext cx="12491513" cy="1069570"/>
            <a:chOff x="2913560" y="6847392"/>
            <a:chExt cx="12491513" cy="10695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32976" y="6847392"/>
              <a:ext cx="12457143" cy="72326"/>
              <a:chOff x="2932976" y="6847392"/>
              <a:chExt cx="12457143" cy="723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32976" y="6847392"/>
                <a:ext cx="12457143" cy="723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53033" y="7384109"/>
              <a:ext cx="993379" cy="72326"/>
              <a:chOff x="2453033" y="7384109"/>
              <a:chExt cx="993379" cy="723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453033" y="7384109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588285" y="7384109"/>
              <a:ext cx="993379" cy="72326"/>
              <a:chOff x="6588285" y="7384109"/>
              <a:chExt cx="993379" cy="723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6588285" y="7384109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23537" y="7384109"/>
              <a:ext cx="993379" cy="72326"/>
              <a:chOff x="10723537" y="7384109"/>
              <a:chExt cx="993379" cy="723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10723537" y="7384109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72220" y="7384109"/>
              <a:ext cx="993379" cy="72326"/>
              <a:chOff x="14872220" y="7384109"/>
              <a:chExt cx="993379" cy="7232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14872220" y="7384109"/>
                <a:ext cx="993379" cy="723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167897" y="5657016"/>
            <a:ext cx="8101587" cy="72326"/>
            <a:chOff x="5167897" y="5657016"/>
            <a:chExt cx="8101587" cy="723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7897" y="5657016"/>
              <a:ext cx="8101587" cy="72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857" y="7955533"/>
            <a:ext cx="3613731" cy="1229261"/>
            <a:chOff x="1142857" y="7955533"/>
            <a:chExt cx="3613731" cy="12292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57" y="7955533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78109" y="7955533"/>
            <a:ext cx="3613731" cy="1229261"/>
            <a:chOff x="5278109" y="7955533"/>
            <a:chExt cx="3613731" cy="12292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8109" y="7955533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13361" y="7955533"/>
            <a:ext cx="3613731" cy="1229261"/>
            <a:chOff x="9413361" y="7955533"/>
            <a:chExt cx="3613731" cy="12292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3361" y="7955533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62044" y="7955533"/>
            <a:ext cx="3613731" cy="1229261"/>
            <a:chOff x="13562044" y="7955533"/>
            <a:chExt cx="3613731" cy="12292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62044" y="7955533"/>
              <a:ext cx="3613731" cy="122926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5540" y="8304493"/>
            <a:ext cx="2413315" cy="6296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35216" y="8304493"/>
            <a:ext cx="2475160" cy="6296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114286" y="3599288"/>
            <a:ext cx="3753082" cy="1416959"/>
            <a:chOff x="7114286" y="3599288"/>
            <a:chExt cx="3753082" cy="14169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003788" y="4415869"/>
              <a:ext cx="120774" cy="600378"/>
              <a:chOff x="9003788" y="4415869"/>
              <a:chExt cx="120774" cy="60037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9003788" y="4415869"/>
                <a:ext cx="120774" cy="60037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114286" y="3599288"/>
              <a:ext cx="3753082" cy="785575"/>
              <a:chOff x="7114286" y="3599288"/>
              <a:chExt cx="3753082" cy="78557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114286" y="3599288"/>
                <a:ext cx="3753082" cy="785575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45268" y="3714315"/>
            <a:ext cx="2783561" cy="6078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249317" y="6118231"/>
            <a:ext cx="120774" cy="816251"/>
            <a:chOff x="4249317" y="6118231"/>
            <a:chExt cx="120774" cy="81625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4249317" y="6118231"/>
              <a:ext cx="120774" cy="816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12893" y="5172199"/>
            <a:ext cx="3393622" cy="1114286"/>
            <a:chOff x="2612893" y="5172199"/>
            <a:chExt cx="3393622" cy="11142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12893" y="5172199"/>
              <a:ext cx="3393622" cy="111428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01179" y="5494684"/>
            <a:ext cx="1529597" cy="60318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255212" y="5172199"/>
            <a:ext cx="3393622" cy="1762283"/>
            <a:chOff x="7255212" y="5172199"/>
            <a:chExt cx="3393622" cy="176228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990119" y="6096009"/>
              <a:ext cx="120774" cy="838474"/>
              <a:chOff x="8990119" y="6096009"/>
              <a:chExt cx="120774" cy="83847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8990119" y="6096009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255212" y="5172199"/>
              <a:ext cx="3393622" cy="1114286"/>
              <a:chOff x="7255212" y="5172199"/>
              <a:chExt cx="3393622" cy="111428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255212" y="5172199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43503" y="5494684"/>
            <a:ext cx="1671903" cy="60318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897531" y="5172199"/>
            <a:ext cx="3393622" cy="1762283"/>
            <a:chOff x="11897531" y="5172199"/>
            <a:chExt cx="3393622" cy="176228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594343" y="6096009"/>
              <a:ext cx="120774" cy="838474"/>
              <a:chOff x="13594343" y="6096009"/>
              <a:chExt cx="120774" cy="83847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13594343" y="6096009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897531" y="5172199"/>
              <a:ext cx="3393622" cy="1114286"/>
              <a:chOff x="11897531" y="5172199"/>
              <a:chExt cx="3393622" cy="111428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897531" y="5172199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85779" y="5494684"/>
            <a:ext cx="1956515" cy="60318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92567" y="4508510"/>
            <a:ext cx="2323798" cy="43429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18836" y="8312112"/>
            <a:ext cx="2710291" cy="629663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25969" y="8088302"/>
            <a:ext cx="2518443" cy="1068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사용자 지정</PresentationFormat>
  <Paragraphs>0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곽원일</cp:lastModifiedBy>
  <cp:revision>4</cp:revision>
  <dcterms:created xsi:type="dcterms:W3CDTF">2021-09-24T08:02:54Z</dcterms:created>
  <dcterms:modified xsi:type="dcterms:W3CDTF">2021-09-24T00:54:13Z</dcterms:modified>
</cp:coreProperties>
</file>